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8" r:id="rId3"/>
    <p:sldId id="271" r:id="rId4"/>
    <p:sldId id="290" r:id="rId5"/>
    <p:sldId id="264" r:id="rId6"/>
    <p:sldId id="288" r:id="rId7"/>
    <p:sldId id="28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5135"/>
    <a:srgbClr val="BDA07D"/>
    <a:srgbClr val="F5F9F9"/>
    <a:srgbClr val="627272"/>
    <a:srgbClr val="93A5A8"/>
    <a:srgbClr val="3E70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994E77-9D31-3182-EDCE-F6C3CB4C9013}" v="2" dt="2024-11-07T12:36:47.712"/>
    <p1510:client id="{8B632D74-466E-322B-EBB6-8B1406A1EFB0}" v="13" dt="2024-11-07T07:37:10.603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 Raustein" userId="S::sk5085669@stavanger.kommune.no::fbbac438-1927-4652-999d-a60f45a75e72" providerId="AD" clId="Web-{8B632D74-466E-322B-EBB6-8B1406A1EFB0}"/>
    <pc:docChg chg="modSld">
      <pc:chgData name="Robert Raustein" userId="S::sk5085669@stavanger.kommune.no::fbbac438-1927-4652-999d-a60f45a75e72" providerId="AD" clId="Web-{8B632D74-466E-322B-EBB6-8B1406A1EFB0}" dt="2024-11-07T07:37:10.603" v="12" actId="20577"/>
      <pc:docMkLst>
        <pc:docMk/>
      </pc:docMkLst>
      <pc:sldChg chg="modSp">
        <pc:chgData name="Robert Raustein" userId="S::sk5085669@stavanger.kommune.no::fbbac438-1927-4652-999d-a60f45a75e72" providerId="AD" clId="Web-{8B632D74-466E-322B-EBB6-8B1406A1EFB0}" dt="2024-11-07T07:37:10.603" v="12" actId="20577"/>
        <pc:sldMkLst>
          <pc:docMk/>
          <pc:sldMk cId="972569183" sldId="256"/>
        </pc:sldMkLst>
        <pc:spChg chg="mod">
          <ac:chgData name="Robert Raustein" userId="S::sk5085669@stavanger.kommune.no::fbbac438-1927-4652-999d-a60f45a75e72" providerId="AD" clId="Web-{8B632D74-466E-322B-EBB6-8B1406A1EFB0}" dt="2024-11-07T07:37:10.603" v="12" actId="20577"/>
          <ac:spMkLst>
            <pc:docMk/>
            <pc:sldMk cId="972569183" sldId="256"/>
            <ac:spMk id="5" creationId="{28F94A06-38B8-4C8F-ABF0-FB763704D01F}"/>
          </ac:spMkLst>
        </pc:spChg>
      </pc:sldChg>
    </pc:docChg>
  </pc:docChgLst>
  <pc:docChgLst>
    <pc:chgData name="Robert Raustein" userId="S::sk5085669@stavanger.kommune.no::fbbac438-1927-4652-999d-a60f45a75e72" providerId="AD" clId="Web-{B6134831-B069-A0D2-BE69-E3C96480FB3A}"/>
    <pc:docChg chg="addSld delSld modSld sldOrd">
      <pc:chgData name="Robert Raustein" userId="S::sk5085669@stavanger.kommune.no::fbbac438-1927-4652-999d-a60f45a75e72" providerId="AD" clId="Web-{B6134831-B069-A0D2-BE69-E3C96480FB3A}" dt="2024-10-01T12:38:47.546" v="1650" actId="20577"/>
      <pc:docMkLst>
        <pc:docMk/>
      </pc:docMkLst>
      <pc:sldChg chg="modSp">
        <pc:chgData name="Robert Raustein" userId="S::sk5085669@stavanger.kommune.no::fbbac438-1927-4652-999d-a60f45a75e72" providerId="AD" clId="Web-{B6134831-B069-A0D2-BE69-E3C96480FB3A}" dt="2024-09-30T13:14:10.573" v="11" actId="20577"/>
        <pc:sldMkLst>
          <pc:docMk/>
          <pc:sldMk cId="972569183" sldId="256"/>
        </pc:sldMkLst>
        <pc:spChg chg="mod">
          <ac:chgData name="Robert Raustein" userId="S::sk5085669@stavanger.kommune.no::fbbac438-1927-4652-999d-a60f45a75e72" providerId="AD" clId="Web-{B6134831-B069-A0D2-BE69-E3C96480FB3A}" dt="2024-09-30T13:14:02.260" v="7" actId="20577"/>
          <ac:spMkLst>
            <pc:docMk/>
            <pc:sldMk cId="972569183" sldId="256"/>
            <ac:spMk id="4" creationId="{A3D64C50-A740-468A-8AB6-F949358D80A6}"/>
          </ac:spMkLst>
        </pc:spChg>
        <pc:spChg chg="mod">
          <ac:chgData name="Robert Raustein" userId="S::sk5085669@stavanger.kommune.no::fbbac438-1927-4652-999d-a60f45a75e72" providerId="AD" clId="Web-{B6134831-B069-A0D2-BE69-E3C96480FB3A}" dt="2024-09-30T13:14:10.573" v="11" actId="20577"/>
          <ac:spMkLst>
            <pc:docMk/>
            <pc:sldMk cId="972569183" sldId="256"/>
            <ac:spMk id="5" creationId="{28F94A06-38B8-4C8F-ABF0-FB763704D01F}"/>
          </ac:spMkLst>
        </pc:spChg>
        <pc:picChg chg="mod">
          <ac:chgData name="Robert Raustein" userId="S::sk5085669@stavanger.kommune.no::fbbac438-1927-4652-999d-a60f45a75e72" providerId="AD" clId="Web-{B6134831-B069-A0D2-BE69-E3C96480FB3A}" dt="2024-09-30T13:13:51.385" v="0"/>
          <ac:picMkLst>
            <pc:docMk/>
            <pc:sldMk cId="972569183" sldId="256"/>
            <ac:picMk id="6" creationId="{03C29D19-2732-6417-E1C3-8F45563C28F6}"/>
          </ac:picMkLst>
        </pc:picChg>
      </pc:sldChg>
      <pc:sldChg chg="modSp">
        <pc:chgData name="Robert Raustein" userId="S::sk5085669@stavanger.kommune.no::fbbac438-1927-4652-999d-a60f45a75e72" providerId="AD" clId="Web-{B6134831-B069-A0D2-BE69-E3C96480FB3A}" dt="2024-10-01T12:11:48.188" v="508" actId="20577"/>
        <pc:sldMkLst>
          <pc:docMk/>
          <pc:sldMk cId="1080013265" sldId="264"/>
        </pc:sldMkLst>
        <pc:spChg chg="mod">
          <ac:chgData name="Robert Raustein" userId="S::sk5085669@stavanger.kommune.no::fbbac438-1927-4652-999d-a60f45a75e72" providerId="AD" clId="Web-{B6134831-B069-A0D2-BE69-E3C96480FB3A}" dt="2024-10-01T12:06:13.038" v="340" actId="1076"/>
          <ac:spMkLst>
            <pc:docMk/>
            <pc:sldMk cId="1080013265" sldId="264"/>
            <ac:spMk id="14" creationId="{5C73BB6C-294B-4A13-AFEB-58CFBE6EDC0E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2:11:48.188" v="508" actId="20577"/>
          <ac:spMkLst>
            <pc:docMk/>
            <pc:sldMk cId="1080013265" sldId="264"/>
            <ac:spMk id="19" creationId="{E6F35BA7-9C1A-47BD-9F51-FF505471E934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1:53:05.751" v="86" actId="20577"/>
          <ac:spMkLst>
            <pc:docMk/>
            <pc:sldMk cId="1080013265" sldId="264"/>
            <ac:spMk id="49" creationId="{3C4CC1D7-A91E-4CD5-B051-0B202E09ACE0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2:06:06.882" v="339" actId="1076"/>
          <ac:spMkLst>
            <pc:docMk/>
            <pc:sldMk cId="1080013265" sldId="264"/>
            <ac:spMk id="65" creationId="{56983C54-58DE-4EC6-A4F8-CC5E0956C55F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2:11:32.172" v="503" actId="20577"/>
          <ac:spMkLst>
            <pc:docMk/>
            <pc:sldMk cId="1080013265" sldId="264"/>
            <ac:spMk id="66" creationId="{69FD5778-FBC3-4719-B73E-FDA8CD3E6F78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2:06:18.242" v="341" actId="1076"/>
          <ac:spMkLst>
            <pc:docMk/>
            <pc:sldMk cId="1080013265" sldId="264"/>
            <ac:spMk id="67" creationId="{D1B4E94F-ED75-4961-8559-62760ECE77C3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2:10:26.936" v="453" actId="20577"/>
          <ac:spMkLst>
            <pc:docMk/>
            <pc:sldMk cId="1080013265" sldId="264"/>
            <ac:spMk id="68" creationId="{E5506267-2D48-49F5-A83E-BDD4CEDE678B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2:06:25.898" v="342" actId="1076"/>
          <ac:spMkLst>
            <pc:docMk/>
            <pc:sldMk cId="1080013265" sldId="264"/>
            <ac:spMk id="69" creationId="{C3FBF82F-DBD2-47F5-B554-7A0405FCE74C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2:11:25.375" v="502" actId="20577"/>
          <ac:spMkLst>
            <pc:docMk/>
            <pc:sldMk cId="1080013265" sldId="264"/>
            <ac:spMk id="70" creationId="{1B675A47-B6F8-4C4D-94F4-A52389C3C52D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2:06:28.820" v="343" actId="1076"/>
          <ac:spMkLst>
            <pc:docMk/>
            <pc:sldMk cId="1080013265" sldId="264"/>
            <ac:spMk id="71" creationId="{563DF0AC-EC94-4ECF-849C-EC09FF7F46B5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2:11:14.297" v="499" actId="20577"/>
          <ac:spMkLst>
            <pc:docMk/>
            <pc:sldMk cId="1080013265" sldId="264"/>
            <ac:spMk id="72" creationId="{8A6E6F45-E685-4E7B-B715-B80B70922716}"/>
          </ac:spMkLst>
        </pc:spChg>
      </pc:sldChg>
      <pc:sldChg chg="del">
        <pc:chgData name="Robert Raustein" userId="S::sk5085669@stavanger.kommune.no::fbbac438-1927-4652-999d-a60f45a75e72" providerId="AD" clId="Web-{B6134831-B069-A0D2-BE69-E3C96480FB3A}" dt="2024-10-01T12:32:06.910" v="1328"/>
        <pc:sldMkLst>
          <pc:docMk/>
          <pc:sldMk cId="3764395250" sldId="266"/>
        </pc:sldMkLst>
      </pc:sldChg>
      <pc:sldChg chg="addSp delSp modSp">
        <pc:chgData name="Robert Raustein" userId="S::sk5085669@stavanger.kommune.no::fbbac438-1927-4652-999d-a60f45a75e72" providerId="AD" clId="Web-{B6134831-B069-A0D2-BE69-E3C96480FB3A}" dt="2024-10-01T12:38:47.546" v="1650" actId="20577"/>
        <pc:sldMkLst>
          <pc:docMk/>
          <pc:sldMk cId="1321790359" sldId="268"/>
        </pc:sldMkLst>
        <pc:spChg chg="add del mod">
          <ac:chgData name="Robert Raustein" userId="S::sk5085669@stavanger.kommune.no::fbbac438-1927-4652-999d-a60f45a75e72" providerId="AD" clId="Web-{B6134831-B069-A0D2-BE69-E3C96480FB3A}" dt="2024-10-01T11:50:08.887" v="40"/>
          <ac:spMkLst>
            <pc:docMk/>
            <pc:sldMk cId="1321790359" sldId="268"/>
            <ac:spMk id="3" creationId="{BDB14289-40CB-9F6D-3671-BB7D240173A6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1:47:23.554" v="18" actId="20577"/>
          <ac:spMkLst>
            <pc:docMk/>
            <pc:sldMk cId="1321790359" sldId="268"/>
            <ac:spMk id="6" creationId="{3F856148-3910-0BC3-79A0-D0A794C6D523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2:38:47.546" v="1650" actId="20577"/>
          <ac:spMkLst>
            <pc:docMk/>
            <pc:sldMk cId="1321790359" sldId="268"/>
            <ac:spMk id="8" creationId="{36E72FF0-3C0E-499A-8DA6-324675513B3E}"/>
          </ac:spMkLst>
        </pc:spChg>
        <pc:picChg chg="mod modCrop">
          <ac:chgData name="Robert Raustein" userId="S::sk5085669@stavanger.kommune.no::fbbac438-1927-4652-999d-a60f45a75e72" providerId="AD" clId="Web-{B6134831-B069-A0D2-BE69-E3C96480FB3A}" dt="2024-10-01T12:38:38.842" v="1647"/>
          <ac:picMkLst>
            <pc:docMk/>
            <pc:sldMk cId="1321790359" sldId="268"/>
            <ac:picMk id="11" creationId="{EDFB0792-7AC7-432E-83DE-660EEF107218}"/>
          </ac:picMkLst>
        </pc:picChg>
        <pc:picChg chg="del">
          <ac:chgData name="Robert Raustein" userId="S::sk5085669@stavanger.kommune.no::fbbac438-1927-4652-999d-a60f45a75e72" providerId="AD" clId="Web-{B6134831-B069-A0D2-BE69-E3C96480FB3A}" dt="2024-10-01T11:49:59.965" v="38"/>
          <ac:picMkLst>
            <pc:docMk/>
            <pc:sldMk cId="1321790359" sldId="268"/>
            <ac:picMk id="15" creationId="{74151A1F-A25A-2910-C449-ABB2502B4FA6}"/>
          </ac:picMkLst>
        </pc:picChg>
      </pc:sldChg>
      <pc:sldChg chg="modSp">
        <pc:chgData name="Robert Raustein" userId="S::sk5085669@stavanger.kommune.no::fbbac438-1927-4652-999d-a60f45a75e72" providerId="AD" clId="Web-{B6134831-B069-A0D2-BE69-E3C96480FB3A}" dt="2024-10-01T12:03:11.299" v="238" actId="20577"/>
        <pc:sldMkLst>
          <pc:docMk/>
          <pc:sldMk cId="1683355459" sldId="271"/>
        </pc:sldMkLst>
        <pc:spChg chg="mod">
          <ac:chgData name="Robert Raustein" userId="S::sk5085669@stavanger.kommune.no::fbbac438-1927-4652-999d-a60f45a75e72" providerId="AD" clId="Web-{B6134831-B069-A0D2-BE69-E3C96480FB3A}" dt="2024-10-01T12:03:07.299" v="235" actId="20577"/>
          <ac:spMkLst>
            <pc:docMk/>
            <pc:sldMk cId="1683355459" sldId="271"/>
            <ac:spMk id="11" creationId="{BE2DDC6E-D6E2-48CA-B1EF-8C51295473D4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1:50:44.919" v="57" actId="20577"/>
          <ac:spMkLst>
            <pc:docMk/>
            <pc:sldMk cId="1683355459" sldId="271"/>
            <ac:spMk id="12" creationId="{302ECB06-815A-4232-9EEF-1CE3EAD4C0F2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1:53:24.892" v="100" actId="20577"/>
          <ac:spMkLst>
            <pc:docMk/>
            <pc:sldMk cId="1683355459" sldId="271"/>
            <ac:spMk id="31" creationId="{D6A052F4-BE1D-4BBE-A5E4-53A6742C7093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1:54:40.910" v="125" actId="20577"/>
          <ac:spMkLst>
            <pc:docMk/>
            <pc:sldMk cId="1683355459" sldId="271"/>
            <ac:spMk id="33" creationId="{E4CB779B-590A-4742-8EDD-C90A8A6EAAB2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2:03:11.299" v="238" actId="20577"/>
          <ac:spMkLst>
            <pc:docMk/>
            <pc:sldMk cId="1683355459" sldId="271"/>
            <ac:spMk id="35" creationId="{E06F30E7-03A1-4D44-9BA2-623641E2224B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1:53:47.049" v="114" actId="20577"/>
          <ac:spMkLst>
            <pc:docMk/>
            <pc:sldMk cId="1683355459" sldId="271"/>
            <ac:spMk id="37" creationId="{66CE0DB3-8A0B-4B77-9619-D0B01BF4275A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1:53:31.736" v="104" actId="20577"/>
          <ac:spMkLst>
            <pc:docMk/>
            <pc:sldMk cId="1683355459" sldId="271"/>
            <ac:spMk id="49" creationId="{743F630F-37B8-4375-B8FE-CBB4D55AB118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1:54:13.675" v="120" actId="20577"/>
          <ac:spMkLst>
            <pc:docMk/>
            <pc:sldMk cId="1683355459" sldId="271"/>
            <ac:spMk id="50" creationId="{35686093-13FE-4C01-A6E7-60867A827E7B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1:51:02.544" v="69" actId="20577"/>
          <ac:spMkLst>
            <pc:docMk/>
            <pc:sldMk cId="1683355459" sldId="271"/>
            <ac:spMk id="51" creationId="{C48F1B39-48E7-4559-9D08-B8E2C5824A28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1:53:53.909" v="118" actId="20577"/>
          <ac:spMkLst>
            <pc:docMk/>
            <pc:sldMk cId="1683355459" sldId="271"/>
            <ac:spMk id="52" creationId="{8321A23A-96BE-4EB4-ACB2-2C2A31CF5832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1:50:17.387" v="43" actId="20577"/>
          <ac:spMkLst>
            <pc:docMk/>
            <pc:sldMk cId="1683355459" sldId="271"/>
            <ac:spMk id="57" creationId="{00326D99-DAD3-4FED-A95F-BFF05E5EF0AC}"/>
          </ac:spMkLst>
        </pc:spChg>
      </pc:sldChg>
      <pc:sldChg chg="delSp modSp">
        <pc:chgData name="Robert Raustein" userId="S::sk5085669@stavanger.kommune.no::fbbac438-1927-4652-999d-a60f45a75e72" providerId="AD" clId="Web-{B6134831-B069-A0D2-BE69-E3C96480FB3A}" dt="2024-10-01T12:37:47.778" v="1643"/>
        <pc:sldMkLst>
          <pc:docMk/>
          <pc:sldMk cId="3380294988" sldId="284"/>
        </pc:sldMkLst>
        <pc:spChg chg="mod">
          <ac:chgData name="Robert Raustein" userId="S::sk5085669@stavanger.kommune.no::fbbac438-1927-4652-999d-a60f45a75e72" providerId="AD" clId="Web-{B6134831-B069-A0D2-BE69-E3C96480FB3A}" dt="2024-10-01T12:18:52.434" v="619" actId="20577"/>
          <ac:spMkLst>
            <pc:docMk/>
            <pc:sldMk cId="3380294988" sldId="284"/>
            <ac:spMk id="3" creationId="{952366D5-AAE6-7236-CF94-85F244EECC6A}"/>
          </ac:spMkLst>
        </pc:spChg>
        <pc:spChg chg="del mod">
          <ac:chgData name="Robert Raustein" userId="S::sk5085669@stavanger.kommune.no::fbbac438-1927-4652-999d-a60f45a75e72" providerId="AD" clId="Web-{B6134831-B069-A0D2-BE69-E3C96480FB3A}" dt="2024-10-01T12:20:33.812" v="744"/>
          <ac:spMkLst>
            <pc:docMk/>
            <pc:sldMk cId="3380294988" sldId="284"/>
            <ac:spMk id="4" creationId="{DEF91E39-C715-3586-C319-0B1DC229C77B}"/>
          </ac:spMkLst>
        </pc:spChg>
        <pc:spChg chg="del mod">
          <ac:chgData name="Robert Raustein" userId="S::sk5085669@stavanger.kommune.no::fbbac438-1927-4652-999d-a60f45a75e72" providerId="AD" clId="Web-{B6134831-B069-A0D2-BE69-E3C96480FB3A}" dt="2024-10-01T12:37:14.621" v="1614"/>
          <ac:spMkLst>
            <pc:docMk/>
            <pc:sldMk cId="3380294988" sldId="284"/>
            <ac:spMk id="10" creationId="{5C0E225A-2CD0-8265-239A-62938F9FD80B}"/>
          </ac:spMkLst>
        </pc:spChg>
        <pc:graphicFrameChg chg="mod modGraphic">
          <ac:chgData name="Robert Raustein" userId="S::sk5085669@stavanger.kommune.no::fbbac438-1927-4652-999d-a60f45a75e72" providerId="AD" clId="Web-{B6134831-B069-A0D2-BE69-E3C96480FB3A}" dt="2024-10-01T12:37:47.778" v="1643"/>
          <ac:graphicFrameMkLst>
            <pc:docMk/>
            <pc:sldMk cId="3380294988" sldId="284"/>
            <ac:graphicFrameMk id="5" creationId="{C0101828-C914-2C83-476C-429059EDE1AD}"/>
          </ac:graphicFrameMkLst>
        </pc:graphicFrameChg>
      </pc:sldChg>
      <pc:sldChg chg="addSp delSp modSp">
        <pc:chgData name="Robert Raustein" userId="S::sk5085669@stavanger.kommune.no::fbbac438-1927-4652-999d-a60f45a75e72" providerId="AD" clId="Web-{B6134831-B069-A0D2-BE69-E3C96480FB3A}" dt="2024-10-01T12:18:39.965" v="617"/>
        <pc:sldMkLst>
          <pc:docMk/>
          <pc:sldMk cId="1072002752" sldId="288"/>
        </pc:sldMkLst>
        <pc:spChg chg="add del mod">
          <ac:chgData name="Robert Raustein" userId="S::sk5085669@stavanger.kommune.no::fbbac438-1927-4652-999d-a60f45a75e72" providerId="AD" clId="Web-{B6134831-B069-A0D2-BE69-E3C96480FB3A}" dt="2024-10-01T12:16:01.023" v="579"/>
          <ac:spMkLst>
            <pc:docMk/>
            <pc:sldMk cId="1072002752" sldId="288"/>
            <ac:spMk id="3" creationId="{A5038BEC-7080-6566-FAB6-F22A84D748B5}"/>
          </ac:spMkLst>
        </pc:spChg>
        <pc:spChg chg="add del mod">
          <ac:chgData name="Robert Raustein" userId="S::sk5085669@stavanger.kommune.no::fbbac438-1927-4652-999d-a60f45a75e72" providerId="AD" clId="Web-{B6134831-B069-A0D2-BE69-E3C96480FB3A}" dt="2024-10-01T12:16:06.899" v="581"/>
          <ac:spMkLst>
            <pc:docMk/>
            <pc:sldMk cId="1072002752" sldId="288"/>
            <ac:spMk id="5" creationId="{CC906673-A6D0-27B6-8175-2105DA6165DE}"/>
          </ac:spMkLst>
        </pc:spChg>
        <pc:spChg chg="add del mod">
          <ac:chgData name="Robert Raustein" userId="S::sk5085669@stavanger.kommune.no::fbbac438-1927-4652-999d-a60f45a75e72" providerId="AD" clId="Web-{B6134831-B069-A0D2-BE69-E3C96480FB3A}" dt="2024-10-01T12:16:11.867" v="583"/>
          <ac:spMkLst>
            <pc:docMk/>
            <pc:sldMk cId="1072002752" sldId="288"/>
            <ac:spMk id="7" creationId="{B82BE7D5-3ED2-FC9D-088C-EEDFDB00077E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2:14:51.334" v="555" actId="20577"/>
          <ac:spMkLst>
            <pc:docMk/>
            <pc:sldMk cId="1072002752" sldId="288"/>
            <ac:spMk id="14" creationId="{D9036395-3643-4D4E-95D7-0B29D19C01DB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2:15:01.162" v="565" actId="20577"/>
          <ac:spMkLst>
            <pc:docMk/>
            <pc:sldMk cId="1072002752" sldId="288"/>
            <ac:spMk id="15" creationId="{99BE8D49-F053-400B-ADDC-743712E28E1D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2:18:00.136" v="614" actId="20577"/>
          <ac:spMkLst>
            <pc:docMk/>
            <pc:sldMk cId="1072002752" sldId="288"/>
            <ac:spMk id="17" creationId="{AE59AABC-71C8-470C-A122-9A1E2B97CB7A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2:15:48.664" v="576" actId="20577"/>
          <ac:spMkLst>
            <pc:docMk/>
            <pc:sldMk cId="1072002752" sldId="288"/>
            <ac:spMk id="18" creationId="{E96617D7-0697-4087-A9EF-D77EB2564E83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2:13:24.050" v="523" actId="20577"/>
          <ac:spMkLst>
            <pc:docMk/>
            <pc:sldMk cId="1072002752" sldId="288"/>
            <ac:spMk id="24" creationId="{1A2623C5-D11D-478D-89FB-08576F6F146C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2:13:37.926" v="533" actId="20577"/>
          <ac:spMkLst>
            <pc:docMk/>
            <pc:sldMk cId="1072002752" sldId="288"/>
            <ac:spMk id="25" creationId="{786ED0BB-76F0-475B-B4E0-105C68BFC78E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2:17:38.464" v="603" actId="20577"/>
          <ac:spMkLst>
            <pc:docMk/>
            <pc:sldMk cId="1072002752" sldId="288"/>
            <ac:spMk id="452" creationId="{F19E982D-B925-47A0-88B5-D505D511F1C4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2:17:34.151" v="601" actId="20577"/>
          <ac:spMkLst>
            <pc:docMk/>
            <pc:sldMk cId="1072002752" sldId="288"/>
            <ac:spMk id="453" creationId="{BB4D6FAB-7EF5-4645-A4C7-8D5C849CACAD}"/>
          </ac:spMkLst>
        </pc:spChg>
        <pc:spChg chg="mod">
          <ac:chgData name="Robert Raustein" userId="S::sk5085669@stavanger.kommune.no::fbbac438-1927-4652-999d-a60f45a75e72" providerId="AD" clId="Web-{B6134831-B069-A0D2-BE69-E3C96480FB3A}" dt="2024-10-01T12:11:55.313" v="515" actId="20577"/>
          <ac:spMkLst>
            <pc:docMk/>
            <pc:sldMk cId="1072002752" sldId="288"/>
            <ac:spMk id="559" creationId="{0DE1AE44-1E98-4843-AABC-CB5A884AA739}"/>
          </ac:spMkLst>
        </pc:spChg>
        <pc:spChg chg="del">
          <ac:chgData name="Robert Raustein" userId="S::sk5085669@stavanger.kommune.no::fbbac438-1927-4652-999d-a60f45a75e72" providerId="AD" clId="Web-{B6134831-B069-A0D2-BE69-E3C96480FB3A}" dt="2024-10-01T12:16:04.555" v="580"/>
          <ac:spMkLst>
            <pc:docMk/>
            <pc:sldMk cId="1072002752" sldId="288"/>
            <ac:spMk id="563" creationId="{B9BD735C-0AC1-3CD1-E6BA-A2CA0582C5E3}"/>
          </ac:spMkLst>
        </pc:spChg>
        <pc:spChg chg="del">
          <ac:chgData name="Robert Raustein" userId="S::sk5085669@stavanger.kommune.no::fbbac438-1927-4652-999d-a60f45a75e72" providerId="AD" clId="Web-{B6134831-B069-A0D2-BE69-E3C96480FB3A}" dt="2024-10-01T12:16:09.149" v="582"/>
          <ac:spMkLst>
            <pc:docMk/>
            <pc:sldMk cId="1072002752" sldId="288"/>
            <ac:spMk id="564" creationId="{661A06F4-F607-A35C-75C6-4BA706E30391}"/>
          </ac:spMkLst>
        </pc:spChg>
        <pc:picChg chg="mod modCrop">
          <ac:chgData name="Robert Raustein" userId="S::sk5085669@stavanger.kommune.no::fbbac438-1927-4652-999d-a60f45a75e72" providerId="AD" clId="Web-{B6134831-B069-A0D2-BE69-E3C96480FB3A}" dt="2024-10-01T12:13:05.753" v="518"/>
          <ac:picMkLst>
            <pc:docMk/>
            <pc:sldMk cId="1072002752" sldId="288"/>
            <ac:picMk id="567" creationId="{FABA6CF1-B4AA-2E97-D105-49B447498240}"/>
          </ac:picMkLst>
        </pc:picChg>
        <pc:picChg chg="mod modCrop">
          <ac:chgData name="Robert Raustein" userId="S::sk5085669@stavanger.kommune.no::fbbac438-1927-4652-999d-a60f45a75e72" providerId="AD" clId="Web-{B6134831-B069-A0D2-BE69-E3C96480FB3A}" dt="2024-10-01T12:14:41.006" v="536"/>
          <ac:picMkLst>
            <pc:docMk/>
            <pc:sldMk cId="1072002752" sldId="288"/>
            <ac:picMk id="568" creationId="{201EAA34-7739-9AF8-A2A3-CF00B4816328}"/>
          </ac:picMkLst>
        </pc:picChg>
        <pc:picChg chg="mod">
          <ac:chgData name="Robert Raustein" userId="S::sk5085669@stavanger.kommune.no::fbbac438-1927-4652-999d-a60f45a75e72" providerId="AD" clId="Web-{B6134831-B069-A0D2-BE69-E3C96480FB3A}" dt="2024-10-01T12:15:53.273" v="577"/>
          <ac:picMkLst>
            <pc:docMk/>
            <pc:sldMk cId="1072002752" sldId="288"/>
            <ac:picMk id="569" creationId="{2DACA67C-6D76-ECC2-3C06-7AFF30466DF4}"/>
          </ac:picMkLst>
        </pc:picChg>
        <pc:picChg chg="mod modCrop">
          <ac:chgData name="Robert Raustein" userId="S::sk5085669@stavanger.kommune.no::fbbac438-1927-4652-999d-a60f45a75e72" providerId="AD" clId="Web-{B6134831-B069-A0D2-BE69-E3C96480FB3A}" dt="2024-10-01T12:18:39.965" v="617"/>
          <ac:picMkLst>
            <pc:docMk/>
            <pc:sldMk cId="1072002752" sldId="288"/>
            <ac:picMk id="570" creationId="{725759D2-D11B-9C3C-F583-9ACD5B44E9DD}"/>
          </ac:picMkLst>
        </pc:picChg>
        <pc:picChg chg="del">
          <ac:chgData name="Robert Raustein" userId="S::sk5085669@stavanger.kommune.no::fbbac438-1927-4652-999d-a60f45a75e72" providerId="AD" clId="Web-{B6134831-B069-A0D2-BE69-E3C96480FB3A}" dt="2024-10-01T12:15:58.601" v="578"/>
          <ac:picMkLst>
            <pc:docMk/>
            <pc:sldMk cId="1072002752" sldId="288"/>
            <ac:picMk id="571" creationId="{5D914BF0-810B-00AC-0D3C-E264F17F538B}"/>
          </ac:picMkLst>
        </pc:picChg>
      </pc:sldChg>
      <pc:sldChg chg="del">
        <pc:chgData name="Robert Raustein" userId="S::sk5085669@stavanger.kommune.no::fbbac438-1927-4652-999d-a60f45a75e72" providerId="AD" clId="Web-{B6134831-B069-A0D2-BE69-E3C96480FB3A}" dt="2024-10-01T12:37:56.872" v="1644"/>
        <pc:sldMkLst>
          <pc:docMk/>
          <pc:sldMk cId="1701118972" sldId="289"/>
        </pc:sldMkLst>
      </pc:sldChg>
      <pc:sldChg chg="addSp delSp modSp new mod ord modClrScheme chgLayout">
        <pc:chgData name="Robert Raustein" userId="S::sk5085669@stavanger.kommune.no::fbbac438-1927-4652-999d-a60f45a75e72" providerId="AD" clId="Web-{B6134831-B069-A0D2-BE69-E3C96480FB3A}" dt="2024-10-01T11:52:41.297" v="79"/>
        <pc:sldMkLst>
          <pc:docMk/>
          <pc:sldMk cId="685162072" sldId="290"/>
        </pc:sldMkLst>
        <pc:spChg chg="add del">
          <ac:chgData name="Robert Raustein" userId="S::sk5085669@stavanger.kommune.no::fbbac438-1927-4652-999d-a60f45a75e72" providerId="AD" clId="Web-{B6134831-B069-A0D2-BE69-E3C96480FB3A}" dt="2024-10-01T11:51:24.748" v="74"/>
          <ac:spMkLst>
            <pc:docMk/>
            <pc:sldMk cId="685162072" sldId="290"/>
            <ac:spMk id="2" creationId="{D81C5BC5-CAB7-4B6D-1876-B29F8C577C85}"/>
          </ac:spMkLst>
        </pc:spChg>
        <pc:spChg chg="add del">
          <ac:chgData name="Robert Raustein" userId="S::sk5085669@stavanger.kommune.no::fbbac438-1927-4652-999d-a60f45a75e72" providerId="AD" clId="Web-{B6134831-B069-A0D2-BE69-E3C96480FB3A}" dt="2024-10-01T11:51:24.748" v="74"/>
          <ac:spMkLst>
            <pc:docMk/>
            <pc:sldMk cId="685162072" sldId="290"/>
            <ac:spMk id="3" creationId="{12C8E5BB-E241-F07E-EFF6-517831F25A2E}"/>
          </ac:spMkLst>
        </pc:spChg>
        <pc:spChg chg="add del">
          <ac:chgData name="Robert Raustein" userId="S::sk5085669@stavanger.kommune.no::fbbac438-1927-4652-999d-a60f45a75e72" providerId="AD" clId="Web-{B6134831-B069-A0D2-BE69-E3C96480FB3A}" dt="2024-10-01T11:51:24.748" v="74"/>
          <ac:spMkLst>
            <pc:docMk/>
            <pc:sldMk cId="685162072" sldId="290"/>
            <ac:spMk id="4" creationId="{ABE051C7-FB1D-4E81-F943-DF49192D86CB}"/>
          </ac:spMkLst>
        </pc:spChg>
        <pc:spChg chg="add del">
          <ac:chgData name="Robert Raustein" userId="S::sk5085669@stavanger.kommune.no::fbbac438-1927-4652-999d-a60f45a75e72" providerId="AD" clId="Web-{B6134831-B069-A0D2-BE69-E3C96480FB3A}" dt="2024-10-01T11:51:24.748" v="74"/>
          <ac:spMkLst>
            <pc:docMk/>
            <pc:sldMk cId="685162072" sldId="290"/>
            <ac:spMk id="5" creationId="{D100D17D-228F-137F-834A-AFBE435A505B}"/>
          </ac:spMkLst>
        </pc:spChg>
        <pc:spChg chg="add del">
          <ac:chgData name="Robert Raustein" userId="S::sk5085669@stavanger.kommune.no::fbbac438-1927-4652-999d-a60f45a75e72" providerId="AD" clId="Web-{B6134831-B069-A0D2-BE69-E3C96480FB3A}" dt="2024-10-01T11:51:24.748" v="74"/>
          <ac:spMkLst>
            <pc:docMk/>
            <pc:sldMk cId="685162072" sldId="290"/>
            <ac:spMk id="6" creationId="{3FBC05BE-864A-96A4-DEBB-DC5CCE9B09F8}"/>
          </ac:spMkLst>
        </pc:spChg>
        <pc:spChg chg="add del">
          <ac:chgData name="Robert Raustein" userId="S::sk5085669@stavanger.kommune.no::fbbac438-1927-4652-999d-a60f45a75e72" providerId="AD" clId="Web-{B6134831-B069-A0D2-BE69-E3C96480FB3A}" dt="2024-10-01T11:51:24.748" v="74"/>
          <ac:spMkLst>
            <pc:docMk/>
            <pc:sldMk cId="685162072" sldId="290"/>
            <ac:spMk id="7" creationId="{C7EA837A-D457-9184-A8B6-3F131856CCFD}"/>
          </ac:spMkLst>
        </pc:spChg>
        <pc:spChg chg="add del">
          <ac:chgData name="Robert Raustein" userId="S::sk5085669@stavanger.kommune.no::fbbac438-1927-4652-999d-a60f45a75e72" providerId="AD" clId="Web-{B6134831-B069-A0D2-BE69-E3C96480FB3A}" dt="2024-10-01T11:51:24.748" v="74"/>
          <ac:spMkLst>
            <pc:docMk/>
            <pc:sldMk cId="685162072" sldId="290"/>
            <ac:spMk id="8" creationId="{55CE81C2-8563-BCD0-DEF0-CEAE3BD0C366}"/>
          </ac:spMkLst>
        </pc:spChg>
        <pc:spChg chg="add del">
          <ac:chgData name="Robert Raustein" userId="S::sk5085669@stavanger.kommune.no::fbbac438-1927-4652-999d-a60f45a75e72" providerId="AD" clId="Web-{B6134831-B069-A0D2-BE69-E3C96480FB3A}" dt="2024-10-01T11:51:24.748" v="74"/>
          <ac:spMkLst>
            <pc:docMk/>
            <pc:sldMk cId="685162072" sldId="290"/>
            <ac:spMk id="9" creationId="{4F16FA51-897B-DBCC-60B1-9243956AF1A1}"/>
          </ac:spMkLst>
        </pc:spChg>
        <pc:spChg chg="add del">
          <ac:chgData name="Robert Raustein" userId="S::sk5085669@stavanger.kommune.no::fbbac438-1927-4652-999d-a60f45a75e72" providerId="AD" clId="Web-{B6134831-B069-A0D2-BE69-E3C96480FB3A}" dt="2024-10-01T11:51:24.748" v="74"/>
          <ac:spMkLst>
            <pc:docMk/>
            <pc:sldMk cId="685162072" sldId="290"/>
            <ac:spMk id="10" creationId="{ACBF554C-0E3A-F943-C804-C953DF5A7200}"/>
          </ac:spMkLst>
        </pc:spChg>
        <pc:spChg chg="add del">
          <ac:chgData name="Robert Raustein" userId="S::sk5085669@stavanger.kommune.no::fbbac438-1927-4652-999d-a60f45a75e72" providerId="AD" clId="Web-{B6134831-B069-A0D2-BE69-E3C96480FB3A}" dt="2024-10-01T11:51:24.748" v="74"/>
          <ac:spMkLst>
            <pc:docMk/>
            <pc:sldMk cId="685162072" sldId="290"/>
            <ac:spMk id="11" creationId="{454BF2CB-8161-01E0-B088-1E12DB61D945}"/>
          </ac:spMkLst>
        </pc:spChg>
        <pc:spChg chg="add del">
          <ac:chgData name="Robert Raustein" userId="S::sk5085669@stavanger.kommune.no::fbbac438-1927-4652-999d-a60f45a75e72" providerId="AD" clId="Web-{B6134831-B069-A0D2-BE69-E3C96480FB3A}" dt="2024-10-01T11:51:24.748" v="74"/>
          <ac:spMkLst>
            <pc:docMk/>
            <pc:sldMk cId="685162072" sldId="290"/>
            <ac:spMk id="12" creationId="{955C932A-D3BF-B26E-0B1A-32F7B3B5FA2C}"/>
          </ac:spMkLst>
        </pc:spChg>
        <pc:spChg chg="add del mod">
          <ac:chgData name="Robert Raustein" userId="S::sk5085669@stavanger.kommune.no::fbbac438-1927-4652-999d-a60f45a75e72" providerId="AD" clId="Web-{B6134831-B069-A0D2-BE69-E3C96480FB3A}" dt="2024-10-01T11:51:24.733" v="73"/>
          <ac:spMkLst>
            <pc:docMk/>
            <pc:sldMk cId="685162072" sldId="290"/>
            <ac:spMk id="17" creationId="{09C78513-0F30-DFEF-19E0-9ECB40EB21AD}"/>
          </ac:spMkLst>
        </pc:spChg>
        <pc:spChg chg="add del mod">
          <ac:chgData name="Robert Raustein" userId="S::sk5085669@stavanger.kommune.no::fbbac438-1927-4652-999d-a60f45a75e72" providerId="AD" clId="Web-{B6134831-B069-A0D2-BE69-E3C96480FB3A}" dt="2024-10-01T11:51:24.733" v="73"/>
          <ac:spMkLst>
            <pc:docMk/>
            <pc:sldMk cId="685162072" sldId="290"/>
            <ac:spMk id="19" creationId="{462E8CA1-72C7-6C30-CE43-102BF5AD6895}"/>
          </ac:spMkLst>
        </pc:spChg>
        <pc:spChg chg="add del mod">
          <ac:chgData name="Robert Raustein" userId="S::sk5085669@stavanger.kommune.no::fbbac438-1927-4652-999d-a60f45a75e72" providerId="AD" clId="Web-{B6134831-B069-A0D2-BE69-E3C96480FB3A}" dt="2024-10-01T11:51:24.733" v="73"/>
          <ac:spMkLst>
            <pc:docMk/>
            <pc:sldMk cId="685162072" sldId="290"/>
            <ac:spMk id="21" creationId="{0512ED21-2D1D-1DE7-3150-6C5368BE2387}"/>
          </ac:spMkLst>
        </pc:spChg>
        <pc:spChg chg="add del mod">
          <ac:chgData name="Robert Raustein" userId="S::sk5085669@stavanger.kommune.no::fbbac438-1927-4652-999d-a60f45a75e72" providerId="AD" clId="Web-{B6134831-B069-A0D2-BE69-E3C96480FB3A}" dt="2024-10-01T11:51:24.733" v="73"/>
          <ac:spMkLst>
            <pc:docMk/>
            <pc:sldMk cId="685162072" sldId="290"/>
            <ac:spMk id="23" creationId="{94257797-B4A4-3E08-DFE7-F25A70CE5AF1}"/>
          </ac:spMkLst>
        </pc:spChg>
        <pc:spChg chg="add del mod">
          <ac:chgData name="Robert Raustein" userId="S::sk5085669@stavanger.kommune.no::fbbac438-1927-4652-999d-a60f45a75e72" providerId="AD" clId="Web-{B6134831-B069-A0D2-BE69-E3C96480FB3A}" dt="2024-10-01T11:51:24.733" v="73"/>
          <ac:spMkLst>
            <pc:docMk/>
            <pc:sldMk cId="685162072" sldId="290"/>
            <ac:spMk id="25" creationId="{128D40C8-DCAE-AF04-A009-DA7501CA21F3}"/>
          </ac:spMkLst>
        </pc:spChg>
        <pc:spChg chg="add del mod">
          <ac:chgData name="Robert Raustein" userId="S::sk5085669@stavanger.kommune.no::fbbac438-1927-4652-999d-a60f45a75e72" providerId="AD" clId="Web-{B6134831-B069-A0D2-BE69-E3C96480FB3A}" dt="2024-10-01T11:51:24.733" v="73"/>
          <ac:spMkLst>
            <pc:docMk/>
            <pc:sldMk cId="685162072" sldId="290"/>
            <ac:spMk id="27" creationId="{43D20DA0-230B-2AB1-3C8E-05D7C04B9C5A}"/>
          </ac:spMkLst>
        </pc:spChg>
        <pc:spChg chg="add mod">
          <ac:chgData name="Robert Raustein" userId="S::sk5085669@stavanger.kommune.no::fbbac438-1927-4652-999d-a60f45a75e72" providerId="AD" clId="Web-{B6134831-B069-A0D2-BE69-E3C96480FB3A}" dt="2024-10-01T11:52:36.550" v="78" actId="20577"/>
          <ac:spMkLst>
            <pc:docMk/>
            <pc:sldMk cId="685162072" sldId="290"/>
            <ac:spMk id="29" creationId="{0DBDD72A-72C6-D360-952B-B7F09CE8F6B5}"/>
          </ac:spMkLst>
        </pc:spChg>
        <pc:spChg chg="add del mod">
          <ac:chgData name="Robert Raustein" userId="S::sk5085669@stavanger.kommune.no::fbbac438-1927-4652-999d-a60f45a75e72" providerId="AD" clId="Web-{B6134831-B069-A0D2-BE69-E3C96480FB3A}" dt="2024-10-01T11:52:41.297" v="79"/>
          <ac:spMkLst>
            <pc:docMk/>
            <pc:sldMk cId="685162072" sldId="290"/>
            <ac:spMk id="30" creationId="{8692C628-23C3-ABF5-279D-C57EDA5E5F1F}"/>
          </ac:spMkLst>
        </pc:spChg>
        <pc:spChg chg="add del mod">
          <ac:chgData name="Robert Raustein" userId="S::sk5085669@stavanger.kommune.no::fbbac438-1927-4652-999d-a60f45a75e72" providerId="AD" clId="Web-{B6134831-B069-A0D2-BE69-E3C96480FB3A}" dt="2024-10-01T11:52:29.594" v="75"/>
          <ac:spMkLst>
            <pc:docMk/>
            <pc:sldMk cId="685162072" sldId="290"/>
            <ac:spMk id="31" creationId="{CB0828BD-4766-F600-C329-6EC3652DF1AE}"/>
          </ac:spMkLst>
        </pc:spChg>
        <pc:spChg chg="add mod">
          <ac:chgData name="Robert Raustein" userId="S::sk5085669@stavanger.kommune.no::fbbac438-1927-4652-999d-a60f45a75e72" providerId="AD" clId="Web-{B6134831-B069-A0D2-BE69-E3C96480FB3A}" dt="2024-10-01T11:51:24.748" v="74"/>
          <ac:spMkLst>
            <pc:docMk/>
            <pc:sldMk cId="685162072" sldId="290"/>
            <ac:spMk id="32" creationId="{907946CF-201F-F8B0-F359-CEFCF6D45C24}"/>
          </ac:spMkLst>
        </pc:spChg>
        <pc:picChg chg="add mod ord">
          <ac:chgData name="Robert Raustein" userId="S::sk5085669@stavanger.kommune.no::fbbac438-1927-4652-999d-a60f45a75e72" providerId="AD" clId="Web-{B6134831-B069-A0D2-BE69-E3C96480FB3A}" dt="2024-10-01T11:52:29.594" v="75"/>
          <ac:picMkLst>
            <pc:docMk/>
            <pc:sldMk cId="685162072" sldId="290"/>
            <ac:picMk id="13" creationId="{F9E042F9-E741-618D-5A4C-F48EA97D8E6E}"/>
          </ac:picMkLst>
        </pc:picChg>
      </pc:sldChg>
    </pc:docChg>
  </pc:docChgLst>
  <pc:docChgLst>
    <pc:chgData name="Robert Raustein" userId="fbbac438-1927-4652-999d-a60f45a75e72" providerId="ADAL" clId="{BC73725E-DBC2-400F-8A10-A6D8A9516560}"/>
    <pc:docChg chg="modSld">
      <pc:chgData name="Robert Raustein" userId="fbbac438-1927-4652-999d-a60f45a75e72" providerId="ADAL" clId="{BC73725E-DBC2-400F-8A10-A6D8A9516560}" dt="2024-10-22T10:57:08.926" v="2" actId="20577"/>
      <pc:docMkLst>
        <pc:docMk/>
      </pc:docMkLst>
      <pc:sldChg chg="modSp mod">
        <pc:chgData name="Robert Raustein" userId="fbbac438-1927-4652-999d-a60f45a75e72" providerId="ADAL" clId="{BC73725E-DBC2-400F-8A10-A6D8A9516560}" dt="2024-10-22T10:57:08.926" v="2" actId="20577"/>
        <pc:sldMkLst>
          <pc:docMk/>
          <pc:sldMk cId="3380294988" sldId="284"/>
        </pc:sldMkLst>
        <pc:graphicFrameChg chg="modGraphic">
          <ac:chgData name="Robert Raustein" userId="fbbac438-1927-4652-999d-a60f45a75e72" providerId="ADAL" clId="{BC73725E-DBC2-400F-8A10-A6D8A9516560}" dt="2024-10-22T10:57:08.926" v="2" actId="20577"/>
          <ac:graphicFrameMkLst>
            <pc:docMk/>
            <pc:sldMk cId="3380294988" sldId="284"/>
            <ac:graphicFrameMk id="5" creationId="{C0101828-C914-2C83-476C-429059EDE1AD}"/>
          </ac:graphicFrameMkLst>
        </pc:graphicFrameChg>
      </pc:sldChg>
    </pc:docChg>
  </pc:docChgLst>
  <pc:docChgLst>
    <pc:chgData name="Robert Raustein" userId="S::sk5085669@stavanger.kommune.no::fbbac438-1927-4652-999d-a60f45a75e72" providerId="AD" clId="Web-{52994E77-9D31-3182-EDCE-F6C3CB4C9013}"/>
    <pc:docChg chg="modSld">
      <pc:chgData name="Robert Raustein" userId="S::sk5085669@stavanger.kommune.no::fbbac438-1927-4652-999d-a60f45a75e72" providerId="AD" clId="Web-{52994E77-9D31-3182-EDCE-F6C3CB4C9013}" dt="2024-11-07T12:36:47.712" v="1"/>
      <pc:docMkLst>
        <pc:docMk/>
      </pc:docMkLst>
      <pc:sldChg chg="addSp modSp">
        <pc:chgData name="Robert Raustein" userId="S::sk5085669@stavanger.kommune.no::fbbac438-1927-4652-999d-a60f45a75e72" providerId="AD" clId="Web-{52994E77-9D31-3182-EDCE-F6C3CB4C9013}" dt="2024-11-07T12:36:47.712" v="1"/>
        <pc:sldMkLst>
          <pc:docMk/>
          <pc:sldMk cId="1321790359" sldId="268"/>
        </pc:sldMkLst>
        <pc:spChg chg="add mod">
          <ac:chgData name="Robert Raustein" userId="S::sk5085669@stavanger.kommune.no::fbbac438-1927-4652-999d-a60f45a75e72" providerId="AD" clId="Web-{52994E77-9D31-3182-EDCE-F6C3CB4C9013}" dt="2024-11-07T12:36:47.712" v="1"/>
          <ac:spMkLst>
            <pc:docMk/>
            <pc:sldMk cId="1321790359" sldId="268"/>
            <ac:spMk id="2" creationId="{A8D455F5-9081-AA16-A60D-DD70CC5F9C7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EAF03AE-1CC2-475F-B909-50970E9699A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63C45E-73BA-4C86-A24F-A5006B4E7BA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7A4CE-17BB-4BB2-AC7B-97495293E2AC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1DB874-DF6A-4AFA-8055-4AD7EE4CE3A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77078F-04CB-4625-B536-5BCAA2EC6C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0EF92D-82DD-4142-BCE8-036B91487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070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86C8F5-2FDA-4718-81AA-24F4816BBD56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EC616-C518-4358-9496-6C33B2F5F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3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44ACCFF-64A9-40AA-93F9-86E3CE0161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1769" y="2683895"/>
            <a:ext cx="5278514" cy="2862225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defRPr sz="5000" cap="all" spc="200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D785D0F-160C-4A31-93B3-F251B073075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5636" y="5568698"/>
            <a:ext cx="5278514" cy="6181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 b="0" i="0" spc="200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1CCC134-2698-41E9-A225-76300EF59E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52488" y="950976"/>
            <a:ext cx="5239512" cy="496519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pc="400" baseline="0"/>
            </a:lvl1pPr>
          </a:lstStyle>
          <a:p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6EEBC2D4-4F41-249E-7141-E0E12113CE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72346" y="0"/>
            <a:ext cx="289560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278060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imag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C65D0-3E91-45C0-BC6C-CC7BFE58B0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74800" y="3429000"/>
            <a:ext cx="3097320" cy="978408"/>
          </a:xfrm>
          <a:prstGeom prst="rect">
            <a:avLst/>
          </a:prstGeom>
        </p:spPr>
        <p:txBody>
          <a:bodyPr anchor="ctr"/>
          <a:lstStyle>
            <a:lvl1pPr algn="l">
              <a:defRPr sz="3200" cap="all" spc="200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9651A5D-2C86-4900-A248-8559E39BDAC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205105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pc="400" baseline="0"/>
            </a:lvl1pPr>
          </a:lstStyle>
          <a:p>
            <a:endParaRPr lang="en-US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D5F84479-AB5A-4587-BAAF-A05E52224B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35700" y="2854660"/>
            <a:ext cx="4749800" cy="2129971"/>
          </a:xfrm>
          <a:prstGeom prst="rect">
            <a:avLst/>
          </a:prstGeom>
        </p:spPr>
        <p:txBody>
          <a:bodyPr anchor="ctr"/>
          <a:lstStyle>
            <a:lvl1pPr marL="285750" indent="-285750" algn="l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cap="none" spc="50" baseline="0"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3D8D3253-3A08-4F2F-B6B3-607BBC6B33D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5788241"/>
            <a:ext cx="12192000" cy="1069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pc="400" baseline="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3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1220C40-4EC0-BFB1-D615-1455BA15A0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3684897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8B9A4D3-8D91-4865-B422-5F60885A7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>
            <a:off x="1592874" y="3684898"/>
            <a:ext cx="9006253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0ECDAF5-DEB9-4A0C-9165-6ED23184A3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98928"/>
            <a:ext cx="10515600" cy="565435"/>
          </a:xfrm>
          <a:prstGeom prst="rect">
            <a:avLst/>
          </a:prstGeom>
        </p:spPr>
        <p:txBody>
          <a:bodyPr/>
          <a:lstStyle>
            <a:lvl1pPr algn="ctr">
              <a:defRPr sz="3200" cap="all" spc="200" baseline="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5FEA1AD-EC70-422F-BADD-FCA14BF9D4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428750" y="3520775"/>
            <a:ext cx="328246" cy="3282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84996E-63EA-4C88-816A-3AE158BB5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680314" y="3520775"/>
            <a:ext cx="328246" cy="32824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A09893-F9A1-4FA2-A462-C1C443EC3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931878" y="3520775"/>
            <a:ext cx="328246" cy="32824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29FBC17-744B-4367-90B4-20C9CDBD18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183442" y="3520775"/>
            <a:ext cx="328246" cy="32824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9FD6CCE-53EA-424C-A29B-35A77F782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435004" y="3520775"/>
            <a:ext cx="328246" cy="32824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1ADC218-9303-4431-8BD2-4D5F9C19A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592873" y="2964383"/>
            <a:ext cx="0" cy="415716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F724929-97F8-4988-BD69-D86CAA6950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096001" y="2964383"/>
            <a:ext cx="0" cy="415716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80FEF08-1FB7-46B4-AB6B-D672A96A71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0599127" y="2964383"/>
            <a:ext cx="0" cy="415716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22">
            <a:extLst>
              <a:ext uri="{FF2B5EF4-FFF2-40B4-BE49-F238E27FC236}">
                <a16:creationId xmlns:a16="http://schemas.microsoft.com/office/drawing/2014/main" id="{8BA510CE-108D-434A-9BE7-BE671217523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5172" y="2075688"/>
            <a:ext cx="2251564" cy="498496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600" cap="all" baseline="0">
                <a:solidFill>
                  <a:schemeClr val="accent2"/>
                </a:solidFill>
                <a:latin typeface="Segoe UI" panose="020B0502040204020203" pitchFamily="34" charset="0"/>
              </a:defRPr>
            </a:lvl1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28" name="Text Placeholder 22">
            <a:extLst>
              <a:ext uri="{FF2B5EF4-FFF2-40B4-BE49-F238E27FC236}">
                <a16:creationId xmlns:a16="http://schemas.microsoft.com/office/drawing/2014/main" id="{00414708-82D0-44BF-8CBD-2D165A38561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65172" y="2578608"/>
            <a:ext cx="2251564" cy="310896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14000"/>
              </a:lnSpc>
              <a:spcBef>
                <a:spcPts val="0"/>
              </a:spcBef>
              <a:buNone/>
              <a:defRPr sz="1200" spc="5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29" name="Text Placeholder 22">
            <a:extLst>
              <a:ext uri="{FF2B5EF4-FFF2-40B4-BE49-F238E27FC236}">
                <a16:creationId xmlns:a16="http://schemas.microsoft.com/office/drawing/2014/main" id="{272F07D4-1C66-4FA2-8361-FC6267F177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70216" y="2075688"/>
            <a:ext cx="2251564" cy="498496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600" cap="all" baseline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30" name="Text Placeholder 22">
            <a:extLst>
              <a:ext uri="{FF2B5EF4-FFF2-40B4-BE49-F238E27FC236}">
                <a16:creationId xmlns:a16="http://schemas.microsoft.com/office/drawing/2014/main" id="{432C0CF3-19F3-4C10-9EEC-BA5E5F3FD22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70216" y="2578608"/>
            <a:ext cx="2251564" cy="310896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14000"/>
              </a:lnSpc>
              <a:spcBef>
                <a:spcPts val="0"/>
              </a:spcBef>
              <a:buNone/>
              <a:defRPr sz="1200" spc="50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31" name="Text Placeholder 22">
            <a:extLst>
              <a:ext uri="{FF2B5EF4-FFF2-40B4-BE49-F238E27FC236}">
                <a16:creationId xmlns:a16="http://schemas.microsoft.com/office/drawing/2014/main" id="{4A3A0AFC-7EB9-4059-8C59-C42379BA923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473340" y="2075688"/>
            <a:ext cx="2251564" cy="498496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600" cap="all" baseline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32" name="Text Placeholder 22">
            <a:extLst>
              <a:ext uri="{FF2B5EF4-FFF2-40B4-BE49-F238E27FC236}">
                <a16:creationId xmlns:a16="http://schemas.microsoft.com/office/drawing/2014/main" id="{417F27A8-21AF-48E6-8A67-65C9920A307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73340" y="2578608"/>
            <a:ext cx="2251564" cy="310896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14000"/>
              </a:lnSpc>
              <a:spcBef>
                <a:spcPts val="0"/>
              </a:spcBef>
              <a:buNone/>
              <a:defRPr sz="1200" spc="50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33" name="Text Placeholder 22">
            <a:extLst>
              <a:ext uri="{FF2B5EF4-FFF2-40B4-BE49-F238E27FC236}">
                <a16:creationId xmlns:a16="http://schemas.microsoft.com/office/drawing/2014/main" id="{F26C8D2A-15B8-4AB1-83F7-74DB0A35CC7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716736" y="4398264"/>
            <a:ext cx="2251562" cy="498496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600" cap="all" baseline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34" name="Text Placeholder 22">
            <a:extLst>
              <a:ext uri="{FF2B5EF4-FFF2-40B4-BE49-F238E27FC236}">
                <a16:creationId xmlns:a16="http://schemas.microsoft.com/office/drawing/2014/main" id="{07311D06-DEA1-4811-AC58-E3B935DC5A8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716736" y="4917263"/>
            <a:ext cx="2251562" cy="310896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14000"/>
              </a:lnSpc>
              <a:spcBef>
                <a:spcPts val="0"/>
              </a:spcBef>
              <a:buNone/>
              <a:defRPr sz="1200" spc="5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35" name="Text Placeholder 22">
            <a:extLst>
              <a:ext uri="{FF2B5EF4-FFF2-40B4-BE49-F238E27FC236}">
                <a16:creationId xmlns:a16="http://schemas.microsoft.com/office/drawing/2014/main" id="{23AC1CF6-E394-4A35-A634-F187E005A4F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221784" y="4398264"/>
            <a:ext cx="2251562" cy="498496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600" cap="all" baseline="0">
                <a:solidFill>
                  <a:schemeClr val="accent3"/>
                </a:solidFill>
                <a:latin typeface="Segoe UI" panose="020B0502040204020203" pitchFamily="34" charset="0"/>
              </a:defRPr>
            </a:lvl1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36" name="Text Placeholder 22">
            <a:extLst>
              <a:ext uri="{FF2B5EF4-FFF2-40B4-BE49-F238E27FC236}">
                <a16:creationId xmlns:a16="http://schemas.microsoft.com/office/drawing/2014/main" id="{9F72BEB0-9B11-4205-B9FC-10E5201C813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221784" y="4917263"/>
            <a:ext cx="2251562" cy="310896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14000"/>
              </a:lnSpc>
              <a:spcBef>
                <a:spcPts val="0"/>
              </a:spcBef>
              <a:buNone/>
              <a:defRPr sz="1200" spc="50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Add text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E574CD7-C8A6-4F56-81B4-F72FB22E0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844715" y="3977431"/>
            <a:ext cx="0" cy="415716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0FC7994-2504-4FF9-81F5-24405FEF0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347565" y="3977431"/>
            <a:ext cx="0" cy="415716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7837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-column layout">
    <p:bg>
      <p:bgPr>
        <a:solidFill>
          <a:schemeClr val="bg1"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101351-79F8-4AD7-A22B-E7AFB1C69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274260"/>
            <a:ext cx="12192000" cy="2583739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9A49BC-8099-40DE-8210-5A1CBAA423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98928"/>
            <a:ext cx="10515600" cy="567872"/>
          </a:xfrm>
          <a:prstGeom prst="rect">
            <a:avLst/>
          </a:prstGeom>
        </p:spPr>
        <p:txBody>
          <a:bodyPr/>
          <a:lstStyle>
            <a:lvl1pPr algn="ctr">
              <a:defRPr sz="3200" cap="all" spc="2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5B7BBE6-4278-4E33-9044-72A2E0C0E4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8564" y="1585733"/>
            <a:ext cx="2065188" cy="399591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3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00E549E-0E7C-4599-B51C-97AA7E525C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832832" y="1585733"/>
            <a:ext cx="2065188" cy="39959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F7C507F-AD4D-47B6-88C3-C1D0154FB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063405" y="1585733"/>
            <a:ext cx="2065188" cy="399591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A0266B1-BBD1-44C0-8D4C-4E651D320B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293980" y="1585733"/>
            <a:ext cx="2065188" cy="3995918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71BB1CE-E3FA-4E7F-A54B-3FB675098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511052" y="1585733"/>
            <a:ext cx="2065188" cy="399591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5D11F63-A3DB-4EB1-9148-6E8C6678D14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7843" y="2432304"/>
            <a:ext cx="1826631" cy="77628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cap="all" normalizeH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29" name="Text Placeholder 22">
            <a:extLst>
              <a:ext uri="{FF2B5EF4-FFF2-40B4-BE49-F238E27FC236}">
                <a16:creationId xmlns:a16="http://schemas.microsoft.com/office/drawing/2014/main" id="{96E63495-7407-4360-95F6-82D0C68813B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7843" y="3429000"/>
            <a:ext cx="1826631" cy="15276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200" spc="5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32" name="Text Placeholder 22">
            <a:extLst>
              <a:ext uri="{FF2B5EF4-FFF2-40B4-BE49-F238E27FC236}">
                <a16:creationId xmlns:a16="http://schemas.microsoft.com/office/drawing/2014/main" id="{3A879552-0B9C-48EC-8D07-A24DB252D63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952111" y="2432304"/>
            <a:ext cx="1826631" cy="77628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33" name="Text Placeholder 22">
            <a:extLst>
              <a:ext uri="{FF2B5EF4-FFF2-40B4-BE49-F238E27FC236}">
                <a16:creationId xmlns:a16="http://schemas.microsoft.com/office/drawing/2014/main" id="{8337BD60-5C54-4FEC-A9D6-5C29EB94799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952111" y="3429000"/>
            <a:ext cx="1826631" cy="15276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200" spc="5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34" name="Text Placeholder 22">
            <a:extLst>
              <a:ext uri="{FF2B5EF4-FFF2-40B4-BE49-F238E27FC236}">
                <a16:creationId xmlns:a16="http://schemas.microsoft.com/office/drawing/2014/main" id="{25F7073D-87C3-473A-9A04-748C3F6826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82684" y="2432304"/>
            <a:ext cx="1826631" cy="77628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35" name="Text Placeholder 22">
            <a:extLst>
              <a:ext uri="{FF2B5EF4-FFF2-40B4-BE49-F238E27FC236}">
                <a16:creationId xmlns:a16="http://schemas.microsoft.com/office/drawing/2014/main" id="{5CB2BF3B-6E9D-4A28-A938-C9CC9E49648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182684" y="3429000"/>
            <a:ext cx="1826631" cy="15276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200" spc="5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36" name="Text Placeholder 22">
            <a:extLst>
              <a:ext uri="{FF2B5EF4-FFF2-40B4-BE49-F238E27FC236}">
                <a16:creationId xmlns:a16="http://schemas.microsoft.com/office/drawing/2014/main" id="{94E179CD-2F9C-44FA-813E-253ACC4A978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413259" y="2432304"/>
            <a:ext cx="1826631" cy="77628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37" name="Text Placeholder 22">
            <a:extLst>
              <a:ext uri="{FF2B5EF4-FFF2-40B4-BE49-F238E27FC236}">
                <a16:creationId xmlns:a16="http://schemas.microsoft.com/office/drawing/2014/main" id="{34D58360-D7DD-4F33-A29E-5F4835C2DC5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413259" y="3429000"/>
            <a:ext cx="1826631" cy="15276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200" spc="5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38" name="Text Placeholder 22">
            <a:extLst>
              <a:ext uri="{FF2B5EF4-FFF2-40B4-BE49-F238E27FC236}">
                <a16:creationId xmlns:a16="http://schemas.microsoft.com/office/drawing/2014/main" id="{AA5A81E7-83B9-4A30-9A57-98FFF271606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630331" y="2432304"/>
            <a:ext cx="1826631" cy="77628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39" name="Text Placeholder 22">
            <a:extLst>
              <a:ext uri="{FF2B5EF4-FFF2-40B4-BE49-F238E27FC236}">
                <a16:creationId xmlns:a16="http://schemas.microsoft.com/office/drawing/2014/main" id="{C45C6D3E-88B9-42D5-9A94-6D2B9CA3CDD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630331" y="3429000"/>
            <a:ext cx="1826631" cy="15276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200" spc="5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37453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2">
            <a:extLst>
              <a:ext uri="{FF2B5EF4-FFF2-40B4-BE49-F238E27FC236}">
                <a16:creationId xmlns:a16="http://schemas.microsoft.com/office/drawing/2014/main" id="{A750E0F3-3708-7BB7-7A9E-123ED3BAC6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98928"/>
            <a:ext cx="10515600" cy="567872"/>
          </a:xfrm>
          <a:prstGeom prst="rect">
            <a:avLst/>
          </a:prstGeom>
        </p:spPr>
        <p:txBody>
          <a:bodyPr/>
          <a:lstStyle>
            <a:lvl1pPr algn="ctr">
              <a:defRPr sz="3200" cap="all" spc="200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D283EBF-8FBA-4A7A-9DCE-23E0BF7F6AA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69848" y="1664208"/>
            <a:ext cx="1408176" cy="24688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8D76D02-A6E3-446F-B85B-CAD9ED06415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40664" y="4956048"/>
            <a:ext cx="2069690" cy="47514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600" cap="all" spc="200" baseline="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90954B1A-CAD7-4645-A1B3-1A5EFD54C97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40664" y="5431536"/>
            <a:ext cx="2069690" cy="6721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200" b="0" i="0" cap="none" spc="200" baseline="0"/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28" name="Picture Placeholder 9">
            <a:extLst>
              <a:ext uri="{FF2B5EF4-FFF2-40B4-BE49-F238E27FC236}">
                <a16:creationId xmlns:a16="http://schemas.microsoft.com/office/drawing/2014/main" id="{D517EAC0-89E0-4247-B048-92F65C868A7E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3236976" y="1664208"/>
            <a:ext cx="1408176" cy="24688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1" name="Text Placeholder 17">
            <a:extLst>
              <a:ext uri="{FF2B5EF4-FFF2-40B4-BE49-F238E27FC236}">
                <a16:creationId xmlns:a16="http://schemas.microsoft.com/office/drawing/2014/main" id="{7F5710E0-5399-4C8A-9D92-390195CB6F2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907792" y="4956048"/>
            <a:ext cx="2069690" cy="47514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600" cap="all" spc="200" baseline="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12" name="Text Placeholder 17">
            <a:extLst>
              <a:ext uri="{FF2B5EF4-FFF2-40B4-BE49-F238E27FC236}">
                <a16:creationId xmlns:a16="http://schemas.microsoft.com/office/drawing/2014/main" id="{019883F1-27DD-46A1-AD71-3AE14256007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907792" y="5431536"/>
            <a:ext cx="2069690" cy="6721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200" b="0" i="0" cap="none" spc="200" baseline="0"/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29" name="Picture Placeholder 9">
            <a:extLst>
              <a:ext uri="{FF2B5EF4-FFF2-40B4-BE49-F238E27FC236}">
                <a16:creationId xmlns:a16="http://schemas.microsoft.com/office/drawing/2014/main" id="{7847BEB8-AC95-445E-AFB4-34B7658BB992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5404104" y="1664208"/>
            <a:ext cx="1408176" cy="24688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4" name="Text Placeholder 17">
            <a:extLst>
              <a:ext uri="{FF2B5EF4-FFF2-40B4-BE49-F238E27FC236}">
                <a16:creationId xmlns:a16="http://schemas.microsoft.com/office/drawing/2014/main" id="{82B5CAB5-1932-4DC0-BBBD-8ABA7C5D5DE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074920" y="4956048"/>
            <a:ext cx="2069690" cy="47514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600" cap="all" spc="200" baseline="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15" name="Text Placeholder 17">
            <a:extLst>
              <a:ext uri="{FF2B5EF4-FFF2-40B4-BE49-F238E27FC236}">
                <a16:creationId xmlns:a16="http://schemas.microsoft.com/office/drawing/2014/main" id="{E248F87C-2911-41CB-A4BD-6ECD4E13B8C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074920" y="5431536"/>
            <a:ext cx="2069690" cy="6721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200" b="0" i="0" cap="none" spc="200" baseline="0"/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37" name="Picture Placeholder 9">
            <a:extLst>
              <a:ext uri="{FF2B5EF4-FFF2-40B4-BE49-F238E27FC236}">
                <a16:creationId xmlns:a16="http://schemas.microsoft.com/office/drawing/2014/main" id="{7B6B3681-1E21-44DA-AADA-F5E638A87423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7571232" y="1664208"/>
            <a:ext cx="1408176" cy="24688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33" name="Text Placeholder 17">
            <a:extLst>
              <a:ext uri="{FF2B5EF4-FFF2-40B4-BE49-F238E27FC236}">
                <a16:creationId xmlns:a16="http://schemas.microsoft.com/office/drawing/2014/main" id="{2D88AD4B-15C6-42C2-B9A5-BD645DA67D7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242048" y="4956048"/>
            <a:ext cx="2069690" cy="47514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600" cap="all" spc="200" baseline="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34" name="Text Placeholder 17">
            <a:extLst>
              <a:ext uri="{FF2B5EF4-FFF2-40B4-BE49-F238E27FC236}">
                <a16:creationId xmlns:a16="http://schemas.microsoft.com/office/drawing/2014/main" id="{D79E337C-DD94-4BC6-9F28-69AC04CD2B3E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7242048" y="5431536"/>
            <a:ext cx="2069690" cy="6721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200" b="0" i="0" cap="none" spc="200" baseline="0"/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38" name="Picture Placeholder 9">
            <a:extLst>
              <a:ext uri="{FF2B5EF4-FFF2-40B4-BE49-F238E27FC236}">
                <a16:creationId xmlns:a16="http://schemas.microsoft.com/office/drawing/2014/main" id="{026B0125-C5D1-4397-BA37-9D1FCB7DA71E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9738360" y="1664208"/>
            <a:ext cx="1408176" cy="24688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35" name="Text Placeholder 17">
            <a:extLst>
              <a:ext uri="{FF2B5EF4-FFF2-40B4-BE49-F238E27FC236}">
                <a16:creationId xmlns:a16="http://schemas.microsoft.com/office/drawing/2014/main" id="{A57BE95A-45E1-4F78-9162-0D9005657D71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409176" y="4956048"/>
            <a:ext cx="2069690" cy="47514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600" cap="all" spc="200" baseline="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36" name="Text Placeholder 17">
            <a:extLst>
              <a:ext uri="{FF2B5EF4-FFF2-40B4-BE49-F238E27FC236}">
                <a16:creationId xmlns:a16="http://schemas.microsoft.com/office/drawing/2014/main" id="{EF2F2B86-E2A2-406A-9EED-2FBD66017988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409176" y="5431536"/>
            <a:ext cx="2069690" cy="69536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200" b="0" i="0" cap="none" spc="200" baseline="0"/>
            </a:lvl1pPr>
          </a:lstStyle>
          <a:p>
            <a:pPr lvl="0"/>
            <a:r>
              <a:rPr lang="en-US"/>
              <a:t>Click to add title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3EAB4BA-80BD-7371-B929-19121B20B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0444748" y="4278429"/>
            <a:ext cx="0" cy="415716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D5AB06E-DF62-F8F9-5394-965FE9EF66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288188" y="4278429"/>
            <a:ext cx="0" cy="415716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499703C-0E17-F953-C69A-F4BE3C334F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099959" y="4278429"/>
            <a:ext cx="0" cy="415716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64C6290-D338-8FBA-9D0B-CAF45DE680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939717" y="4278429"/>
            <a:ext cx="0" cy="415716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104D8C7-8727-8343-DFC8-E415C809B7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778565" y="4278429"/>
            <a:ext cx="0" cy="415716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05886F38-E337-4504-BF25-D65176023E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051314"/>
            <a:ext cx="12192000" cy="3806686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7292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D4B8443F-E5FA-5D35-EFF6-7896CFEE75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98928"/>
            <a:ext cx="10515600" cy="567872"/>
          </a:xfrm>
          <a:prstGeom prst="rect">
            <a:avLst/>
          </a:prstGeom>
        </p:spPr>
        <p:txBody>
          <a:bodyPr/>
          <a:lstStyle>
            <a:lvl1pPr algn="ctr">
              <a:defRPr sz="3200" cap="all" spc="200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1C78864A-44CD-4C12-B023-C16330014BE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2063838"/>
            <a:ext cx="5066324" cy="4223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0" i="0" spc="20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add subtitle here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B9C9904-11DE-F8AA-4316-5ACEC5829E3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38199" y="2486203"/>
            <a:ext cx="10515600" cy="3343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2537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198BF-0DCC-40E9-B9E5-892F3CCF54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24" y="502920"/>
            <a:ext cx="5010912" cy="1627632"/>
          </a:xfrm>
          <a:prstGeom prst="rect">
            <a:avLst/>
          </a:prstGeom>
          <a:noFill/>
        </p:spPr>
        <p:txBody>
          <a:bodyPr lIns="91440" tIns="45720" rIns="91440" bIns="45720" anchor="t" anchorCtr="0"/>
          <a:lstStyle>
            <a:lvl1pPr>
              <a:defRPr sz="3200" cap="all" spc="200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38C8EB8A-A968-4E47-AE69-9A01E7717E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68496" y="2752344"/>
            <a:ext cx="3602736" cy="32552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spc="400" baseline="0"/>
            </a:lvl1pPr>
          </a:lstStyle>
          <a:p>
            <a:endParaRPr lang="en-US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FAD04F8B-0B18-4B5F-B3A8-8EEDC439F5F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90288" y="1911096"/>
            <a:ext cx="2350008" cy="996696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txBody>
          <a:bodyPr lIns="1371600" bIns="365760" anchor="ctr"/>
          <a:lstStyle>
            <a:lvl1pPr marL="0" indent="0" algn="l">
              <a:buNone/>
              <a:defRPr sz="2000" i="0" cap="none" spc="200" baseline="0">
                <a:noFill/>
                <a:latin typeface="+mj-lt"/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1F8DE9-CF33-BBAF-FFA6-1487D09E6B0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946136" y="0"/>
            <a:ext cx="3602736" cy="32552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spc="400" baseline="0"/>
            </a:lvl1pPr>
          </a:lstStyle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E37F6F0D-FCD4-63B1-5371-FFB63A75BB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946136" y="3602736"/>
            <a:ext cx="3602736" cy="32552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spc="400" baseline="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073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9A62FB8A-A588-91BB-620B-64E5D20902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98928"/>
            <a:ext cx="10515600" cy="567872"/>
          </a:xfrm>
          <a:prstGeom prst="rect">
            <a:avLst/>
          </a:prstGeom>
        </p:spPr>
        <p:txBody>
          <a:bodyPr/>
          <a:lstStyle>
            <a:lvl1pPr algn="ctr">
              <a:defRPr sz="3200" cap="all" spc="200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7B9DAAC-E781-43E6-913C-893B8D675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" y="1655546"/>
            <a:ext cx="12192001" cy="5202454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3"/>
              </a:solidFill>
            </a:endParaRPr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1C78864A-44CD-4C12-B023-C16330014BE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86584" y="2276856"/>
            <a:ext cx="2743200" cy="4223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0" i="0" spc="200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add subtitle here </a:t>
            </a:r>
          </a:p>
        </p:txBody>
      </p:sp>
      <p:sp>
        <p:nvSpPr>
          <p:cNvPr id="11" name="Text Placeholder 17">
            <a:extLst>
              <a:ext uri="{FF2B5EF4-FFF2-40B4-BE49-F238E27FC236}">
                <a16:creationId xmlns:a16="http://schemas.microsoft.com/office/drawing/2014/main" id="{6D9CE0F4-78C6-4BD6-9C58-FDFC16FF09A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386584" y="2916936"/>
            <a:ext cx="2743200" cy="256032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egoe UI Light" panose="020B0502040204020203" pitchFamily="34" charset="0"/>
              <a:buNone/>
              <a:defRPr sz="1200" spc="50" baseline="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B499BD94-B24B-4B23-9B87-81DF413EA41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858000" y="2276856"/>
            <a:ext cx="2743200" cy="4223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0" i="0" spc="200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add subtitle here </a:t>
            </a:r>
          </a:p>
        </p:txBody>
      </p:sp>
      <p:sp>
        <p:nvSpPr>
          <p:cNvPr id="12" name="Text Placeholder 17">
            <a:extLst>
              <a:ext uri="{FF2B5EF4-FFF2-40B4-BE49-F238E27FC236}">
                <a16:creationId xmlns:a16="http://schemas.microsoft.com/office/drawing/2014/main" id="{6BC5A941-8EB4-4D4B-9671-6B8FA6447A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58000" y="2916936"/>
            <a:ext cx="2743200" cy="256032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egoe UI Light" panose="020B0502040204020203" pitchFamily="34" charset="0"/>
              <a:buNone/>
              <a:defRPr sz="1200" spc="50" baseline="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9C76B36E-858A-1EFF-2A70-C8D5ADDC0C8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5788241"/>
            <a:ext cx="12192000" cy="1069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pc="400" baseline="0"/>
            </a:lvl1pPr>
          </a:lstStyle>
          <a:p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2777FD6-2BEA-C70A-1C6D-8885D53E9B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>
            <a:off x="2470543" y="2771478"/>
            <a:ext cx="60725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7ABE26A-0746-BC10-0802-C29EAD6C2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>
            <a:off x="6968402" y="2771478"/>
            <a:ext cx="60725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1792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7109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4" r:id="rId3"/>
    <p:sldLayoutId id="2147483657" r:id="rId4"/>
    <p:sldLayoutId id="2147483656" r:id="rId5"/>
    <p:sldLayoutId id="2147483665" r:id="rId6"/>
    <p:sldLayoutId id="2147483652" r:id="rId7"/>
    <p:sldLayoutId id="2147483658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innsyn.no/api/v2/fil?iri=http://data.einnsyn.no/b34a22b0-3157-4a9b-9647-9f62d7052199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3D64C50-A740-468A-8AB6-F949358D8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b"/>
          <a:lstStyle/>
          <a:p>
            <a:r>
              <a:rPr lang="en-US" err="1"/>
              <a:t>Studietur</a:t>
            </a:r>
            <a:r>
              <a:rPr lang="en-US"/>
              <a:t> 2025</a:t>
            </a:r>
            <a:endParaRPr lang="nb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F94A06-38B8-4C8F-ABF0-FB763704D0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r>
              <a:rPr lang="en-US" dirty="0"/>
              <a:t>Rogaland </a:t>
            </a:r>
            <a:r>
              <a:rPr lang="en-US" err="1"/>
              <a:t>rundt</a:t>
            </a:r>
            <a:endParaRPr lang="en-US">
              <a:cs typeface="Segoe UI Light"/>
            </a:endParaRPr>
          </a:p>
          <a:p>
            <a:r>
              <a:rPr lang="en-US" dirty="0">
                <a:cs typeface="Segoe UI Light"/>
              </a:rPr>
              <a:t>Åsmund, Anita </a:t>
            </a:r>
            <a:r>
              <a:rPr lang="en-US" dirty="0" err="1">
                <a:cs typeface="Segoe UI Light"/>
              </a:rPr>
              <a:t>og</a:t>
            </a:r>
            <a:r>
              <a:rPr lang="en-US" dirty="0">
                <a:cs typeface="Segoe UI Light"/>
              </a:rPr>
              <a:t> Robert</a:t>
            </a:r>
          </a:p>
        </p:txBody>
      </p:sp>
      <p:pic>
        <p:nvPicPr>
          <p:cNvPr id="6" name="Picture Placeholder 5" descr="Et bilde som inneholder utendørs, tre, plante, gress&#10;&#10;Automatisk generert beskrivelse">
            <a:extLst>
              <a:ext uri="{FF2B5EF4-FFF2-40B4-BE49-F238E27FC236}">
                <a16:creationId xmlns:a16="http://schemas.microsoft.com/office/drawing/2014/main" id="{03C29D19-2732-6417-E1C3-8F45563C28F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/>
          <a:srcRect l="20321" r="20321"/>
          <a:stretch/>
        </p:blipFill>
        <p:spPr>
          <a:xfrm>
            <a:off x="6952488" y="950976"/>
            <a:ext cx="5239512" cy="4965192"/>
          </a:xfr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37C1019-D992-06C7-BBAF-C153A2F43F0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569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F856148-3910-0BC3-79A0-D0A794C6D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ctr"/>
          <a:lstStyle/>
          <a:p>
            <a:r>
              <a:rPr lang="en-US" err="1"/>
              <a:t>Oversikt</a:t>
            </a:r>
            <a:endParaRPr lang="en-US" err="1">
              <a:cs typeface="Segoe UI Light"/>
            </a:endParaRPr>
          </a:p>
        </p:txBody>
      </p:sp>
      <p:pic>
        <p:nvPicPr>
          <p:cNvPr id="11" name="Picture Placeholder 10" descr="Et bilde som inneholder utendørs, vann, himmel, landskap&#10;&#10;Automatisk generert beskrivelse">
            <a:extLst>
              <a:ext uri="{FF2B5EF4-FFF2-40B4-BE49-F238E27FC236}">
                <a16:creationId xmlns:a16="http://schemas.microsoft.com/office/drawing/2014/main" id="{EDFB0792-7AC7-432E-83DE-660EEF10721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-54" t="16054" b="48549"/>
          <a:stretch/>
        </p:blipFill>
        <p:spPr>
          <a:xfrm>
            <a:off x="0" y="0"/>
            <a:ext cx="12198632" cy="2427500"/>
          </a:xfr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6E72FF0-3C0E-499A-8DA6-324675513B3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lIns="91440" tIns="45720" rIns="91440" bIns="45720" anchor="ctr"/>
          <a:lstStyle/>
          <a:p>
            <a:r>
              <a:rPr lang="en-US" err="1">
                <a:cs typeface="Segoe UI Light"/>
              </a:rPr>
              <a:t>Tidslinje</a:t>
            </a:r>
            <a:endParaRPr lang="en-US" err="1"/>
          </a:p>
          <a:p>
            <a:r>
              <a:rPr lang="en-US">
                <a:cs typeface="Segoe UI Light"/>
              </a:rPr>
              <a:t>Kart</a:t>
            </a:r>
            <a:endParaRPr lang="en-US"/>
          </a:p>
          <a:p>
            <a:r>
              <a:rPr lang="en-US" err="1"/>
              <a:t>Aktiviteter</a:t>
            </a:r>
            <a:r>
              <a:rPr lang="en-US"/>
              <a:t> </a:t>
            </a:r>
            <a:r>
              <a:rPr lang="en-US" err="1"/>
              <a:t>og</a:t>
            </a:r>
            <a:r>
              <a:rPr lang="en-US"/>
              <a:t> </a:t>
            </a:r>
            <a:r>
              <a:rPr lang="en-US" err="1"/>
              <a:t>reise</a:t>
            </a:r>
            <a:endParaRPr lang="en-US" err="1">
              <a:cs typeface="Segoe UI Light"/>
            </a:endParaRPr>
          </a:p>
          <a:p>
            <a:r>
              <a:rPr lang="en-US" err="1"/>
              <a:t>Overnatting</a:t>
            </a:r>
            <a:endParaRPr lang="en-US" err="1">
              <a:cs typeface="Segoe UI Light"/>
            </a:endParaRPr>
          </a:p>
          <a:p>
            <a:r>
              <a:rPr lang="en-US" err="1"/>
              <a:t>Budsjett</a:t>
            </a:r>
          </a:p>
        </p:txBody>
      </p:sp>
      <p:sp>
        <p:nvSpPr>
          <p:cNvPr id="2" name="TekstSylinder 1">
            <a:extLst>
              <a:ext uri="{FF2B5EF4-FFF2-40B4-BE49-F238E27FC236}">
                <a16:creationId xmlns:a16="http://schemas.microsoft.com/office/drawing/2014/main" id="{A8D455F5-9081-AA16-A60D-DD70CC5F9C75}"/>
              </a:ext>
            </a:extLst>
          </p:cNvPr>
          <p:cNvSpPr txBox="1"/>
          <p:nvPr/>
        </p:nvSpPr>
        <p:spPr>
          <a:xfrm>
            <a:off x="4724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hlinkClick r:id="rId3"/>
              </a:rPr>
              <a:t>fil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790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56">
            <a:extLst>
              <a:ext uri="{FF2B5EF4-FFF2-40B4-BE49-F238E27FC236}">
                <a16:creationId xmlns:a16="http://schemas.microsoft.com/office/drawing/2014/main" id="{00326D99-DAD3-4FED-A95F-BFF05E5EF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err="1"/>
              <a:t>tidslinje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E2DDC6E-D6E2-48CA-B1EF-8C51295473D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lIns="91440" tIns="45720" rIns="91440" bIns="45720" anchor="b"/>
          <a:lstStyle/>
          <a:p>
            <a:r>
              <a:rPr lang="en-US">
                <a:latin typeface="Segoe UI"/>
                <a:cs typeface="Segoe UI"/>
              </a:rPr>
              <a:t>Stavanger – </a:t>
            </a:r>
            <a:r>
              <a:rPr lang="en-US" err="1">
                <a:latin typeface="Segoe UI"/>
                <a:cs typeface="Segoe UI"/>
              </a:rPr>
              <a:t>sauda</a:t>
            </a:r>
            <a:r>
              <a:rPr lang="en-US">
                <a:latin typeface="Segoe UI"/>
                <a:cs typeface="Segoe UI"/>
              </a:rPr>
              <a:t> - sand</a:t>
            </a:r>
            <a:endParaRPr lang="nb-NO" err="1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02ECB06-815A-4232-9EEF-1CE3EAD4C0F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 lIns="91440" tIns="45720" rIns="91440" bIns="45720" anchor="t"/>
          <a:lstStyle/>
          <a:p>
            <a:r>
              <a:rPr lang="en-US"/>
              <a:t>Dag 1 / 2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D6A052F4-BE1D-4BBE-A5E4-53A6742C709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 lIns="91440" tIns="45720" rIns="91440" bIns="45720" anchor="b"/>
          <a:lstStyle/>
          <a:p>
            <a:r>
              <a:rPr lang="en-US" err="1">
                <a:latin typeface="Segoe UI"/>
                <a:cs typeface="Segoe UI"/>
              </a:rPr>
              <a:t>Utstein</a:t>
            </a:r>
            <a:r>
              <a:rPr lang="en-US">
                <a:latin typeface="Segoe UI"/>
                <a:cs typeface="Segoe UI"/>
              </a:rPr>
              <a:t> – </a:t>
            </a:r>
            <a:r>
              <a:rPr lang="en-US" err="1">
                <a:latin typeface="Segoe UI"/>
                <a:cs typeface="Segoe UI"/>
              </a:rPr>
              <a:t>Randaberg</a:t>
            </a:r>
            <a:r>
              <a:rPr lang="en-US">
                <a:latin typeface="Segoe UI"/>
                <a:cs typeface="Segoe UI"/>
              </a:rPr>
              <a:t> - </a:t>
            </a:r>
            <a:r>
              <a:rPr lang="en-US" err="1">
                <a:latin typeface="Segoe UI"/>
                <a:cs typeface="Segoe UI"/>
              </a:rPr>
              <a:t>Egersund</a:t>
            </a:r>
            <a:endParaRPr lang="nb-NO" err="1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743F630F-37B8-4375-B8FE-CBB4D55AB11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 lIns="91440" tIns="45720" rIns="91440" bIns="45720" anchor="t"/>
          <a:lstStyle/>
          <a:p>
            <a:r>
              <a:rPr lang="en-US"/>
              <a:t>Dag 3 / 4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4CB779B-590A-4742-8EDD-C90A8A6EAAB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lIns="91440" tIns="45720" rIns="91440" bIns="45720" anchor="b"/>
          <a:lstStyle/>
          <a:p>
            <a:r>
              <a:rPr lang="en-US" err="1">
                <a:latin typeface="Segoe UI"/>
                <a:cs typeface="Segoe UI"/>
              </a:rPr>
              <a:t>Ekstra</a:t>
            </a:r>
            <a:r>
              <a:rPr lang="en-US">
                <a:latin typeface="Segoe UI"/>
                <a:cs typeface="Segoe UI"/>
              </a:rPr>
              <a:t> </a:t>
            </a:r>
            <a:r>
              <a:rPr lang="en-US" err="1">
                <a:latin typeface="Segoe UI"/>
                <a:cs typeface="Segoe UI"/>
              </a:rPr>
              <a:t>dag</a:t>
            </a:r>
            <a:r>
              <a:rPr lang="en-US">
                <a:latin typeface="Segoe UI"/>
                <a:cs typeface="Segoe UI"/>
              </a:rPr>
              <a:t>?</a:t>
            </a:r>
            <a:endParaRPr lang="nb-NO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35686093-13FE-4C01-A6E7-60867A827E7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 lIns="91440" tIns="45720" rIns="91440" bIns="45720" anchor="t"/>
          <a:lstStyle/>
          <a:p>
            <a:r>
              <a:rPr lang="en-US"/>
              <a:t>Dag 5</a:t>
            </a: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E06F30E7-03A1-4D44-9BA2-623641E2224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 lIns="91440" tIns="45720" rIns="91440" bIns="45720" anchor="b"/>
          <a:lstStyle/>
          <a:p>
            <a:r>
              <a:rPr lang="en-US">
                <a:latin typeface="Segoe UI"/>
                <a:cs typeface="Segoe UI"/>
              </a:rPr>
              <a:t>Sand – </a:t>
            </a:r>
            <a:r>
              <a:rPr lang="en-US" err="1">
                <a:latin typeface="Segoe UI"/>
                <a:cs typeface="Segoe UI"/>
              </a:rPr>
              <a:t>vindafjord</a:t>
            </a:r>
            <a:r>
              <a:rPr lang="en-US">
                <a:latin typeface="Segoe UI"/>
                <a:cs typeface="Segoe UI"/>
              </a:rPr>
              <a:t> - </a:t>
            </a:r>
            <a:r>
              <a:rPr lang="en-US" err="1">
                <a:latin typeface="Segoe UI"/>
                <a:cs typeface="Segoe UI"/>
              </a:rPr>
              <a:t>karmøy</a:t>
            </a:r>
            <a:r>
              <a:rPr lang="en-US">
                <a:latin typeface="Segoe UI"/>
                <a:cs typeface="Segoe UI"/>
              </a:rPr>
              <a:t> – </a:t>
            </a:r>
            <a:r>
              <a:rPr lang="en-US" err="1">
                <a:latin typeface="Segoe UI"/>
                <a:cs typeface="Segoe UI"/>
              </a:rPr>
              <a:t>utstein</a:t>
            </a:r>
            <a:endParaRPr lang="nb-NO" err="1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48F1B39-48E7-4559-9D08-B8E2C5824A2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 lIns="91440" tIns="45720" rIns="91440" bIns="45720" anchor="t"/>
          <a:lstStyle/>
          <a:p>
            <a:r>
              <a:rPr lang="en-US"/>
              <a:t>Dag 2 / 3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66CE0DB3-8A0B-4B77-9619-D0B01BF4275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 lIns="91440" tIns="45720" rIns="91440" bIns="45720" anchor="b"/>
          <a:lstStyle/>
          <a:p>
            <a:r>
              <a:rPr lang="en-US" err="1">
                <a:latin typeface="Segoe UI"/>
                <a:cs typeface="Segoe UI"/>
              </a:rPr>
              <a:t>Egersund</a:t>
            </a:r>
            <a:r>
              <a:rPr lang="en-US">
                <a:latin typeface="Segoe UI"/>
                <a:cs typeface="Segoe UI"/>
              </a:rPr>
              <a:t> - </a:t>
            </a:r>
            <a:r>
              <a:rPr lang="en-US" err="1">
                <a:latin typeface="Segoe UI"/>
                <a:cs typeface="Segoe UI"/>
              </a:rPr>
              <a:t>stavanger</a:t>
            </a:r>
            <a:endParaRPr lang="nb-NO" err="1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8321A23A-96BE-4EB4-ACB2-2C2A31CF583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 lIns="91440" tIns="45720" rIns="91440" bIns="45720" anchor="t"/>
          <a:lstStyle/>
          <a:p>
            <a:r>
              <a:rPr lang="en-US"/>
              <a:t>Dag 4</a:t>
            </a:r>
          </a:p>
        </p:txBody>
      </p:sp>
    </p:spTree>
    <p:extLst>
      <p:ext uri="{BB962C8B-B14F-4D97-AF65-F5344CB8AC3E}">
        <p14:creationId xmlns:p14="http://schemas.microsoft.com/office/powerpoint/2010/main" val="1683355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>
            <a:extLst>
              <a:ext uri="{FF2B5EF4-FFF2-40B4-BE49-F238E27FC236}">
                <a16:creationId xmlns:a16="http://schemas.microsoft.com/office/drawing/2014/main" id="{0DBDD72A-72C6-D360-952B-B7F09CE8F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769" y="2683895"/>
            <a:ext cx="5278514" cy="2862225"/>
          </a:xfrm>
        </p:spPr>
        <p:txBody>
          <a:bodyPr lIns="91440" tIns="45720" rIns="91440" bIns="45720" anchor="b"/>
          <a:lstStyle/>
          <a:p>
            <a:r>
              <a:rPr lang="en-US">
                <a:cs typeface="Segoe UI Light"/>
              </a:rPr>
              <a:t>Kart</a:t>
            </a:r>
            <a:endParaRPr lang="en-US"/>
          </a:p>
        </p:txBody>
      </p:sp>
      <p:pic>
        <p:nvPicPr>
          <p:cNvPr id="13" name="Plassholder for bilde 12" descr="Et bilde som inneholder tekst, kart, atlas&#10;&#10;Automatisk generert beskrivelse">
            <a:extLst>
              <a:ext uri="{FF2B5EF4-FFF2-40B4-BE49-F238E27FC236}">
                <a16:creationId xmlns:a16="http://schemas.microsoft.com/office/drawing/2014/main" id="{F9E042F9-E741-618D-5A4C-F48EA97D8E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5174" r="5174"/>
          <a:stretch/>
        </p:blipFill>
        <p:spPr/>
      </p:pic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907946CF-201F-F8B0-F359-CEFCF6D45C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72346" y="0"/>
            <a:ext cx="28956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162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le 48">
            <a:extLst>
              <a:ext uri="{FF2B5EF4-FFF2-40B4-BE49-F238E27FC236}">
                <a16:creationId xmlns:a16="http://schemas.microsoft.com/office/drawing/2014/main" id="{3C4CC1D7-A91E-4CD5-B051-0B202E09A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err="1"/>
              <a:t>Aktiviteter</a:t>
            </a:r>
            <a:r>
              <a:rPr lang="en-US"/>
              <a:t> </a:t>
            </a:r>
            <a:r>
              <a:rPr lang="en-US" err="1"/>
              <a:t>og</a:t>
            </a:r>
            <a:r>
              <a:rPr lang="en-US"/>
              <a:t> </a:t>
            </a:r>
            <a:r>
              <a:rPr lang="en-US" err="1"/>
              <a:t>reise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C73BB6C-294B-4A13-AFEB-58CFBE6EDC0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27843" y="1716687"/>
            <a:ext cx="1826631" cy="776287"/>
          </a:xfrm>
        </p:spPr>
        <p:txBody>
          <a:bodyPr lIns="91440" tIns="45720" rIns="91440" bIns="45720" anchor="ctr"/>
          <a:lstStyle/>
          <a:p>
            <a:r>
              <a:rPr lang="en-US">
                <a:solidFill>
                  <a:srgbClr val="FFFFFF"/>
                </a:solidFill>
                <a:ea typeface="+mn-lt"/>
                <a:cs typeface="+mn-lt"/>
              </a:rPr>
              <a:t>Stavanger – </a:t>
            </a:r>
            <a:r>
              <a:rPr lang="en-US" err="1">
                <a:solidFill>
                  <a:srgbClr val="FFFFFF"/>
                </a:solidFill>
                <a:ea typeface="+mn-lt"/>
                <a:cs typeface="+mn-lt"/>
              </a:rPr>
              <a:t>sauda</a:t>
            </a:r>
            <a:r>
              <a:rPr lang="en-US">
                <a:solidFill>
                  <a:srgbClr val="FFFFFF"/>
                </a:solidFill>
                <a:ea typeface="+mn-lt"/>
                <a:cs typeface="+mn-lt"/>
              </a:rPr>
              <a:t> - sand</a:t>
            </a:r>
            <a:endParaRPr lang="nb-NO" err="1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6F35BA7-9C1A-47BD-9F51-FF505471E93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27843" y="2494722"/>
            <a:ext cx="1826631" cy="2965549"/>
          </a:xfrm>
        </p:spPr>
        <p:txBody>
          <a:bodyPr lIns="91440" tIns="45720" rIns="91440" bIns="45720" anchor="t"/>
          <a:lstStyle/>
          <a:p>
            <a:pPr marL="171450" indent="-171450">
              <a:lnSpc>
                <a:spcPct val="113999"/>
              </a:lnSpc>
              <a:buFont typeface="Arial"/>
              <a:buChar char="•"/>
            </a:pPr>
            <a:r>
              <a:rPr lang="en-US" sz="1100" err="1">
                <a:cs typeface="Segoe UI Light"/>
              </a:rPr>
              <a:t>Avreise</a:t>
            </a:r>
            <a:r>
              <a:rPr lang="en-US" sz="1100">
                <a:cs typeface="Segoe UI Light"/>
              </a:rPr>
              <a:t> 07:12 </a:t>
            </a:r>
            <a:r>
              <a:rPr lang="en-US" sz="1100" err="1">
                <a:cs typeface="Segoe UI Light"/>
              </a:rPr>
              <a:t>Fiskepiren</a:t>
            </a:r>
            <a:r>
              <a:rPr lang="en-US" sz="1100">
                <a:cs typeface="Segoe UI Light"/>
              </a:rPr>
              <a:t> – Sauda </a:t>
            </a:r>
          </a:p>
          <a:p>
            <a:pPr marL="171450" indent="-171450">
              <a:lnSpc>
                <a:spcPct val="113999"/>
              </a:lnSpc>
              <a:buFont typeface="Arial"/>
              <a:buChar char="•"/>
            </a:pPr>
            <a:r>
              <a:rPr lang="en-US" sz="1100">
                <a:cs typeface="Segoe UI Light"/>
              </a:rPr>
              <a:t>11:00 </a:t>
            </a:r>
            <a:r>
              <a:rPr lang="en-US" sz="1100" err="1">
                <a:cs typeface="Segoe UI Light"/>
              </a:rPr>
              <a:t>Lunsj</a:t>
            </a:r>
          </a:p>
          <a:p>
            <a:pPr marL="171450" indent="-171450">
              <a:lnSpc>
                <a:spcPct val="113999"/>
              </a:lnSpc>
              <a:buFont typeface="Arial"/>
              <a:buChar char="•"/>
            </a:pPr>
            <a:r>
              <a:rPr lang="en-US" sz="1100">
                <a:cs typeface="Segoe UI Light"/>
              </a:rPr>
              <a:t>12 – 17 </a:t>
            </a:r>
            <a:r>
              <a:rPr lang="en-US" sz="1100" err="1">
                <a:cs typeface="Segoe UI Light"/>
              </a:rPr>
              <a:t>Opplegg</a:t>
            </a:r>
            <a:endParaRPr lang="en-US" sz="1100">
              <a:cs typeface="Segoe UI Light"/>
            </a:endParaRPr>
          </a:p>
          <a:p>
            <a:pPr marL="171450" indent="-171450">
              <a:lnSpc>
                <a:spcPct val="113999"/>
              </a:lnSpc>
              <a:buFont typeface="Arial"/>
              <a:buChar char="•"/>
            </a:pPr>
            <a:r>
              <a:rPr lang="en-US" sz="1100">
                <a:cs typeface="Segoe UI Light"/>
              </a:rPr>
              <a:t>17 </a:t>
            </a:r>
            <a:r>
              <a:rPr lang="en-US" sz="1100" err="1">
                <a:cs typeface="Segoe UI Light"/>
              </a:rPr>
              <a:t>Avreise</a:t>
            </a:r>
            <a:r>
              <a:rPr lang="en-US" sz="1100">
                <a:cs typeface="Segoe UI Light"/>
              </a:rPr>
              <a:t> Sand</a:t>
            </a:r>
          </a:p>
          <a:p>
            <a:pPr marL="171450" indent="-171450">
              <a:lnSpc>
                <a:spcPct val="113999"/>
              </a:lnSpc>
              <a:buFont typeface="Arial"/>
              <a:buChar char="•"/>
            </a:pPr>
            <a:r>
              <a:rPr lang="en-US" sz="1100">
                <a:cs typeface="Segoe UI Light"/>
              </a:rPr>
              <a:t>18 </a:t>
            </a:r>
            <a:r>
              <a:rPr lang="en-US" sz="1100" err="1">
                <a:cs typeface="Segoe UI Light"/>
              </a:rPr>
              <a:t>Innsjekk</a:t>
            </a:r>
          </a:p>
          <a:p>
            <a:pPr marL="171450" indent="-171450">
              <a:lnSpc>
                <a:spcPct val="113999"/>
              </a:lnSpc>
              <a:buFont typeface="Arial"/>
              <a:buChar char="•"/>
            </a:pPr>
            <a:r>
              <a:rPr lang="en-US" sz="1100">
                <a:cs typeface="Segoe UI Light"/>
              </a:rPr>
              <a:t>19:15 Middag m </a:t>
            </a:r>
            <a:r>
              <a:rPr lang="en-US" sz="1100" err="1">
                <a:cs typeface="Segoe UI Light"/>
              </a:rPr>
              <a:t>aktivitet</a:t>
            </a:r>
            <a:endParaRPr lang="en-US" sz="1100">
              <a:cs typeface="Segoe UI Light"/>
            </a:endParaRPr>
          </a:p>
          <a:p>
            <a:pPr marL="171450" indent="-171450">
              <a:lnSpc>
                <a:spcPct val="113999"/>
              </a:lnSpc>
              <a:buFont typeface="Arial"/>
              <a:buChar char="•"/>
            </a:pPr>
            <a:endParaRPr lang="en-US">
              <a:cs typeface="Segoe UI Light"/>
            </a:endParaRPr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56983C54-58DE-4EC6-A4F8-CC5E0956C55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952111" y="1862461"/>
            <a:ext cx="1826631" cy="776287"/>
          </a:xfrm>
        </p:spPr>
        <p:txBody>
          <a:bodyPr lIns="91440" tIns="45720" rIns="91440" bIns="45720" anchor="ctr"/>
          <a:lstStyle/>
          <a:p>
            <a:r>
              <a:rPr lang="en-US"/>
              <a:t>Sand – </a:t>
            </a:r>
            <a:r>
              <a:rPr lang="en-US" err="1"/>
              <a:t>vindafjord</a:t>
            </a:r>
            <a:r>
              <a:rPr lang="en-US"/>
              <a:t> - </a:t>
            </a:r>
            <a:r>
              <a:rPr lang="en-US" err="1"/>
              <a:t>karmøy</a:t>
            </a:r>
            <a:r>
              <a:rPr lang="en-US"/>
              <a:t> - </a:t>
            </a:r>
            <a:r>
              <a:rPr lang="en-US" err="1"/>
              <a:t>utstein</a:t>
            </a:r>
            <a:endParaRPr lang="nb-NO" err="1">
              <a:cs typeface="Segoe UI Light"/>
            </a:endParaRPr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69FD5778-FBC3-4719-B73E-FDA8CD3E6F7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952111" y="2779643"/>
            <a:ext cx="1826631" cy="2674002"/>
          </a:xfrm>
        </p:spPr>
        <p:txBody>
          <a:bodyPr lIns="91440" tIns="45720" rIns="91440" bIns="45720" anchor="t"/>
          <a:lstStyle/>
          <a:p>
            <a:pPr marL="171450" indent="-171450">
              <a:lnSpc>
                <a:spcPct val="113999"/>
              </a:lnSpc>
              <a:buChar char="•"/>
            </a:pPr>
            <a:r>
              <a:rPr lang="en-US" sz="1100">
                <a:cs typeface="Segoe UI Light"/>
              </a:rPr>
              <a:t>8 – 9 </a:t>
            </a:r>
            <a:r>
              <a:rPr lang="en-US" sz="1100" err="1">
                <a:cs typeface="Segoe UI Light"/>
              </a:rPr>
              <a:t>Frokost</a:t>
            </a:r>
          </a:p>
          <a:p>
            <a:pPr marL="171450" indent="-171450">
              <a:lnSpc>
                <a:spcPct val="113999"/>
              </a:lnSpc>
              <a:buChar char="•"/>
            </a:pPr>
            <a:r>
              <a:rPr lang="en-US" sz="1100">
                <a:cs typeface="Segoe UI Light"/>
              </a:rPr>
              <a:t>9 – 11 </a:t>
            </a:r>
            <a:r>
              <a:rPr lang="en-US" sz="1100" err="1">
                <a:cs typeface="Segoe UI Light"/>
              </a:rPr>
              <a:t>Opplegg</a:t>
            </a:r>
            <a:endParaRPr lang="en-US" sz="1100">
              <a:cs typeface="Segoe UI Light"/>
            </a:endParaRPr>
          </a:p>
          <a:p>
            <a:pPr marL="171450" indent="-171450">
              <a:lnSpc>
                <a:spcPct val="113999"/>
              </a:lnSpc>
              <a:buChar char="•"/>
            </a:pPr>
            <a:r>
              <a:rPr lang="en-US" sz="1100">
                <a:cs typeface="Segoe UI Light"/>
              </a:rPr>
              <a:t>11 – 13:30 Buss </a:t>
            </a:r>
            <a:r>
              <a:rPr lang="en-US" sz="1100" err="1">
                <a:cs typeface="Segoe UI Light"/>
              </a:rPr>
              <a:t>til</a:t>
            </a:r>
            <a:r>
              <a:rPr lang="en-US" sz="1100">
                <a:cs typeface="Segoe UI Light"/>
              </a:rPr>
              <a:t> Omega365 med guide </a:t>
            </a:r>
            <a:r>
              <a:rPr lang="en-US" sz="1100" err="1">
                <a:cs typeface="Segoe UI Light"/>
              </a:rPr>
              <a:t>og</a:t>
            </a:r>
            <a:r>
              <a:rPr lang="en-US" sz="1100">
                <a:cs typeface="Segoe UI Light"/>
              </a:rPr>
              <a:t> </a:t>
            </a:r>
            <a:r>
              <a:rPr lang="en-US" sz="1100" err="1">
                <a:cs typeface="Segoe UI Light"/>
              </a:rPr>
              <a:t>lunsj</a:t>
            </a:r>
            <a:endParaRPr lang="en-US" sz="1100">
              <a:cs typeface="Segoe UI Light"/>
            </a:endParaRPr>
          </a:p>
          <a:p>
            <a:pPr marL="171450" indent="-171450">
              <a:lnSpc>
                <a:spcPct val="113999"/>
              </a:lnSpc>
              <a:buChar char="•"/>
            </a:pPr>
            <a:r>
              <a:rPr lang="en-US" sz="1100">
                <a:cs typeface="Segoe UI Light"/>
              </a:rPr>
              <a:t>13:30 – 14:30 Omega365</a:t>
            </a:r>
          </a:p>
          <a:p>
            <a:pPr marL="171450" indent="-171450">
              <a:lnSpc>
                <a:spcPct val="113999"/>
              </a:lnSpc>
              <a:buChar char="•"/>
            </a:pPr>
            <a:r>
              <a:rPr lang="en-US" sz="1100">
                <a:cs typeface="Segoe UI Light"/>
              </a:rPr>
              <a:t>14:30 – 15 Buss </a:t>
            </a:r>
            <a:r>
              <a:rPr lang="en-US" sz="1100" err="1">
                <a:cs typeface="Segoe UI Light"/>
              </a:rPr>
              <a:t>til</a:t>
            </a:r>
            <a:r>
              <a:rPr lang="en-US" sz="1100">
                <a:cs typeface="Segoe UI Light"/>
              </a:rPr>
              <a:t> </a:t>
            </a:r>
            <a:r>
              <a:rPr lang="en-US" sz="1100" err="1">
                <a:cs typeface="Segoe UI Light"/>
              </a:rPr>
              <a:t>Stegaberg</a:t>
            </a:r>
            <a:endParaRPr lang="en-US" sz="1100">
              <a:cs typeface="Segoe UI Light"/>
            </a:endParaRPr>
          </a:p>
          <a:p>
            <a:pPr marL="171450" indent="-171450">
              <a:lnSpc>
                <a:spcPct val="113999"/>
              </a:lnSpc>
              <a:buChar char="•"/>
            </a:pPr>
            <a:r>
              <a:rPr lang="en-US" sz="1100">
                <a:cs typeface="Segoe UI Light"/>
              </a:rPr>
              <a:t>15 – 16:45 </a:t>
            </a:r>
            <a:r>
              <a:rPr lang="en-US" sz="1100" err="1">
                <a:cs typeface="Segoe UI Light"/>
              </a:rPr>
              <a:t>Opplegg</a:t>
            </a:r>
            <a:endParaRPr lang="en-US" sz="1100">
              <a:cs typeface="Segoe UI Light"/>
            </a:endParaRPr>
          </a:p>
          <a:p>
            <a:pPr marL="171450" indent="-171450">
              <a:lnSpc>
                <a:spcPct val="113999"/>
              </a:lnSpc>
              <a:buChar char="•"/>
            </a:pPr>
            <a:r>
              <a:rPr lang="en-US" sz="1100">
                <a:cs typeface="Segoe UI Light"/>
              </a:rPr>
              <a:t>16:45 </a:t>
            </a:r>
            <a:r>
              <a:rPr lang="en-US" sz="1100" err="1">
                <a:cs typeface="Segoe UI Light"/>
              </a:rPr>
              <a:t>Avreise</a:t>
            </a:r>
            <a:r>
              <a:rPr lang="en-US" sz="1100">
                <a:cs typeface="Segoe UI Light"/>
              </a:rPr>
              <a:t> </a:t>
            </a:r>
            <a:r>
              <a:rPr lang="en-US" sz="1100" err="1">
                <a:cs typeface="Segoe UI Light"/>
              </a:rPr>
              <a:t>Utstein</a:t>
            </a:r>
            <a:endParaRPr lang="en-US" sz="1100">
              <a:cs typeface="Segoe UI Light"/>
            </a:endParaRPr>
          </a:p>
          <a:p>
            <a:pPr marL="171450" indent="-171450">
              <a:lnSpc>
                <a:spcPct val="113999"/>
              </a:lnSpc>
              <a:buChar char="•"/>
            </a:pPr>
            <a:r>
              <a:rPr lang="en-US" sz="1100">
                <a:cs typeface="Segoe UI Light"/>
              </a:rPr>
              <a:t>18:15 </a:t>
            </a:r>
            <a:r>
              <a:rPr lang="en-US" sz="1100" err="1">
                <a:cs typeface="Segoe UI Light"/>
              </a:rPr>
              <a:t>Innsjekk</a:t>
            </a:r>
            <a:endParaRPr lang="en-US" sz="1100">
              <a:cs typeface="Segoe UI Light"/>
            </a:endParaRPr>
          </a:p>
          <a:p>
            <a:pPr marL="171450" indent="-171450">
              <a:lnSpc>
                <a:spcPct val="113999"/>
              </a:lnSpc>
              <a:buChar char="•"/>
            </a:pPr>
            <a:r>
              <a:rPr lang="en-US" sz="1100">
                <a:cs typeface="Segoe UI Light"/>
              </a:rPr>
              <a:t>19:30 Middag</a:t>
            </a:r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D1B4E94F-ED75-4961-8559-62760ECE77C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182684" y="1716687"/>
            <a:ext cx="1826631" cy="776287"/>
          </a:xfrm>
        </p:spPr>
        <p:txBody>
          <a:bodyPr lIns="91440" tIns="45720" rIns="91440" bIns="45720" anchor="ctr"/>
          <a:lstStyle/>
          <a:p>
            <a:r>
              <a:rPr lang="en-US" err="1"/>
              <a:t>Ustein</a:t>
            </a:r>
            <a:r>
              <a:rPr lang="en-US"/>
              <a:t> – </a:t>
            </a:r>
            <a:r>
              <a:rPr lang="en-US" err="1"/>
              <a:t>randaberg</a:t>
            </a:r>
            <a:r>
              <a:rPr lang="en-US"/>
              <a:t> - </a:t>
            </a:r>
            <a:r>
              <a:rPr lang="en-US" err="1"/>
              <a:t>egersund</a:t>
            </a:r>
            <a:endParaRPr lang="nb-NO" err="1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E5506267-2D48-49F5-A83E-BDD4CEDE678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182684" y="2640496"/>
            <a:ext cx="1826631" cy="2813149"/>
          </a:xfrm>
        </p:spPr>
        <p:txBody>
          <a:bodyPr lIns="91440" tIns="45720" rIns="91440" bIns="45720" anchor="t"/>
          <a:lstStyle/>
          <a:p>
            <a:pPr marL="171450" indent="-171450">
              <a:buChar char="•"/>
            </a:pPr>
            <a:r>
              <a:rPr lang="en-US" sz="1100">
                <a:cs typeface="Segoe UI Light"/>
              </a:rPr>
              <a:t>8 – 9 </a:t>
            </a:r>
            <a:r>
              <a:rPr lang="en-US" sz="1100" err="1">
                <a:cs typeface="Segoe UI Light"/>
              </a:rPr>
              <a:t>Frokost</a:t>
            </a:r>
          </a:p>
          <a:p>
            <a:pPr marL="171450" indent="-171450">
              <a:lnSpc>
                <a:spcPct val="113999"/>
              </a:lnSpc>
              <a:buChar char="•"/>
            </a:pPr>
            <a:r>
              <a:rPr lang="en-US" sz="1100">
                <a:cs typeface="Segoe UI Light"/>
              </a:rPr>
              <a:t>9 – 13 </a:t>
            </a:r>
            <a:r>
              <a:rPr lang="en-US" sz="1100" err="1">
                <a:cs typeface="Segoe UI Light"/>
              </a:rPr>
              <a:t>Opplegg</a:t>
            </a:r>
            <a:r>
              <a:rPr lang="en-US" sz="1100">
                <a:cs typeface="Segoe UI Light"/>
              </a:rPr>
              <a:t> m </a:t>
            </a:r>
            <a:r>
              <a:rPr lang="en-US" sz="1100" err="1">
                <a:cs typeface="Segoe UI Light"/>
              </a:rPr>
              <a:t>frilager</a:t>
            </a:r>
            <a:r>
              <a:rPr lang="en-US" sz="1100">
                <a:cs typeface="Segoe UI Light"/>
              </a:rPr>
              <a:t> </a:t>
            </a:r>
            <a:r>
              <a:rPr lang="en-US" sz="1100" err="1">
                <a:cs typeface="Segoe UI Light"/>
              </a:rPr>
              <a:t>og</a:t>
            </a:r>
            <a:r>
              <a:rPr lang="en-US" sz="1100">
                <a:cs typeface="Segoe UI Light"/>
              </a:rPr>
              <a:t> </a:t>
            </a:r>
            <a:r>
              <a:rPr lang="en-US" sz="1100" err="1">
                <a:cs typeface="Segoe UI Light"/>
              </a:rPr>
              <a:t>lunsj</a:t>
            </a:r>
            <a:endParaRPr lang="en-US" sz="1100">
              <a:cs typeface="Segoe UI Light"/>
            </a:endParaRPr>
          </a:p>
          <a:p>
            <a:pPr marL="171450" indent="-171450">
              <a:lnSpc>
                <a:spcPct val="113999"/>
              </a:lnSpc>
              <a:buChar char="•"/>
            </a:pPr>
            <a:r>
              <a:rPr lang="en-US" sz="1100">
                <a:cs typeface="Segoe UI Light"/>
              </a:rPr>
              <a:t>14 – 16 </a:t>
            </a:r>
            <a:r>
              <a:rPr lang="en-US" sz="1100" err="1">
                <a:cs typeface="Segoe UI Light"/>
              </a:rPr>
              <a:t>Opplegg</a:t>
            </a:r>
            <a:r>
              <a:rPr lang="en-US" sz="1100">
                <a:cs typeface="Segoe UI Light"/>
              </a:rPr>
              <a:t> </a:t>
            </a:r>
            <a:r>
              <a:rPr lang="en-US" sz="1100" err="1">
                <a:cs typeface="Segoe UI Light"/>
              </a:rPr>
              <a:t>Randaberg</a:t>
            </a:r>
            <a:endParaRPr lang="en-US" sz="1100">
              <a:cs typeface="Segoe UI Light"/>
            </a:endParaRPr>
          </a:p>
          <a:p>
            <a:pPr marL="171450" indent="-171450">
              <a:lnSpc>
                <a:spcPct val="113999"/>
              </a:lnSpc>
              <a:buChar char="•"/>
            </a:pPr>
            <a:r>
              <a:rPr lang="en-US" sz="1100">
                <a:cs typeface="Segoe UI Light"/>
              </a:rPr>
              <a:t>16 </a:t>
            </a:r>
            <a:r>
              <a:rPr lang="en-US" sz="1100" err="1">
                <a:cs typeface="Segoe UI Light"/>
              </a:rPr>
              <a:t>Avreise</a:t>
            </a:r>
            <a:r>
              <a:rPr lang="en-US" sz="1100">
                <a:cs typeface="Segoe UI Light"/>
              </a:rPr>
              <a:t> </a:t>
            </a:r>
            <a:r>
              <a:rPr lang="en-US" sz="1100" err="1">
                <a:cs typeface="Segoe UI Light"/>
              </a:rPr>
              <a:t>Egersund</a:t>
            </a:r>
            <a:r>
              <a:rPr lang="en-US" sz="1100">
                <a:cs typeface="Segoe UI Light"/>
              </a:rPr>
              <a:t> m guide </a:t>
            </a:r>
            <a:r>
              <a:rPr lang="en-US" sz="1100" err="1">
                <a:cs typeface="Segoe UI Light"/>
              </a:rPr>
              <a:t>på</a:t>
            </a:r>
            <a:r>
              <a:rPr lang="en-US" sz="1100">
                <a:cs typeface="Segoe UI Light"/>
              </a:rPr>
              <a:t> tog</a:t>
            </a:r>
          </a:p>
          <a:p>
            <a:pPr marL="171450" indent="-171450">
              <a:lnSpc>
                <a:spcPct val="113999"/>
              </a:lnSpc>
              <a:buChar char="•"/>
            </a:pPr>
            <a:r>
              <a:rPr lang="en-US" sz="1100">
                <a:cs typeface="Segoe UI Light"/>
              </a:rPr>
              <a:t>18:10 </a:t>
            </a:r>
            <a:r>
              <a:rPr lang="en-US" sz="1100" err="1">
                <a:cs typeface="Segoe UI Light"/>
              </a:rPr>
              <a:t>Innsjekk</a:t>
            </a:r>
            <a:endParaRPr lang="en-US" sz="1100">
              <a:cs typeface="Segoe UI Light"/>
            </a:endParaRPr>
          </a:p>
          <a:p>
            <a:pPr marL="171450" indent="-171450">
              <a:lnSpc>
                <a:spcPct val="113999"/>
              </a:lnSpc>
              <a:buChar char="•"/>
            </a:pPr>
            <a:r>
              <a:rPr lang="en-US" sz="1100">
                <a:cs typeface="Segoe UI Light"/>
              </a:rPr>
              <a:t>19:30 Middag</a:t>
            </a:r>
          </a:p>
          <a:p>
            <a:pPr marL="171450" indent="-171450">
              <a:lnSpc>
                <a:spcPct val="113999"/>
              </a:lnSpc>
              <a:buChar char="•"/>
            </a:pPr>
            <a:endParaRPr lang="en-US">
              <a:cs typeface="Segoe UI Light"/>
            </a:endParaRPr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C3FBF82F-DBD2-47F5-B554-7A0405FCE74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413259" y="1716687"/>
            <a:ext cx="1826631" cy="776287"/>
          </a:xfrm>
        </p:spPr>
        <p:txBody>
          <a:bodyPr lIns="91440" tIns="45720" rIns="91440" bIns="45720" anchor="ctr"/>
          <a:lstStyle/>
          <a:p>
            <a:r>
              <a:rPr lang="en-US" err="1"/>
              <a:t>Egersund</a:t>
            </a:r>
            <a:r>
              <a:rPr lang="en-US"/>
              <a:t> - </a:t>
            </a:r>
            <a:r>
              <a:rPr lang="en-US" err="1"/>
              <a:t>stavanger</a:t>
            </a:r>
            <a:endParaRPr lang="nb-NO" err="1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1B675A47-B6F8-4C4D-94F4-A52389C3C52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7413259" y="2494722"/>
            <a:ext cx="1826631" cy="1527689"/>
          </a:xfrm>
        </p:spPr>
        <p:txBody>
          <a:bodyPr lIns="91440" tIns="45720" rIns="91440" bIns="45720" anchor="t"/>
          <a:lstStyle/>
          <a:p>
            <a:pPr marL="171450" indent="-171450">
              <a:lnSpc>
                <a:spcPct val="113999"/>
              </a:lnSpc>
              <a:buChar char="•"/>
            </a:pPr>
            <a:r>
              <a:rPr lang="en-US" sz="1100">
                <a:cs typeface="Segoe UI Light"/>
              </a:rPr>
              <a:t>8 – 9 </a:t>
            </a:r>
            <a:r>
              <a:rPr lang="en-US" sz="1100" err="1">
                <a:cs typeface="Segoe UI Light"/>
              </a:rPr>
              <a:t>Frokost</a:t>
            </a:r>
            <a:endParaRPr lang="en-US" sz="1100">
              <a:cs typeface="Segoe UI Light"/>
            </a:endParaRPr>
          </a:p>
          <a:p>
            <a:pPr marL="171450" indent="-171450">
              <a:lnSpc>
                <a:spcPct val="113999"/>
              </a:lnSpc>
              <a:buChar char="•"/>
            </a:pPr>
            <a:r>
              <a:rPr lang="en-US" sz="1100">
                <a:cs typeface="Segoe UI Light"/>
              </a:rPr>
              <a:t>9 – 11:30 </a:t>
            </a:r>
            <a:r>
              <a:rPr lang="en-US" sz="1100" err="1">
                <a:cs typeface="Segoe UI Light"/>
              </a:rPr>
              <a:t>Opplegg</a:t>
            </a:r>
          </a:p>
          <a:p>
            <a:pPr marL="171450" indent="-171450">
              <a:lnSpc>
                <a:spcPct val="113999"/>
              </a:lnSpc>
              <a:buChar char="•"/>
            </a:pPr>
            <a:r>
              <a:rPr lang="en-US" sz="1100">
                <a:cs typeface="Segoe UI Light"/>
              </a:rPr>
              <a:t>11:30 – 12:30 </a:t>
            </a:r>
            <a:r>
              <a:rPr lang="en-US" sz="1100" err="1">
                <a:cs typeface="Segoe UI Light"/>
              </a:rPr>
              <a:t>Lunsj</a:t>
            </a:r>
            <a:endParaRPr lang="en-US" sz="1100">
              <a:cs typeface="Segoe UI Light"/>
            </a:endParaRPr>
          </a:p>
          <a:p>
            <a:pPr marL="171450" indent="-171450">
              <a:lnSpc>
                <a:spcPct val="113999"/>
              </a:lnSpc>
              <a:buChar char="•"/>
            </a:pPr>
            <a:r>
              <a:rPr lang="en-US" sz="1100" err="1">
                <a:cs typeface="Segoe UI Light"/>
              </a:rPr>
              <a:t>Avreise</a:t>
            </a:r>
            <a:endParaRPr lang="en-US" sz="1100">
              <a:cs typeface="Segoe UI Light"/>
            </a:endParaRPr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563DF0AC-EC94-4ECF-849C-EC09FF7F46B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630331" y="1716687"/>
            <a:ext cx="1826631" cy="776287"/>
          </a:xfrm>
        </p:spPr>
        <p:txBody>
          <a:bodyPr lIns="91440" tIns="45720" rIns="91440" bIns="45720" anchor="ctr"/>
          <a:lstStyle/>
          <a:p>
            <a:r>
              <a:rPr lang="en-US" err="1"/>
              <a:t>Ekstra</a:t>
            </a:r>
            <a:r>
              <a:rPr lang="en-US"/>
              <a:t> </a:t>
            </a:r>
            <a:r>
              <a:rPr lang="en-US" err="1"/>
              <a:t>dag</a:t>
            </a:r>
            <a:r>
              <a:rPr lang="en-US"/>
              <a:t>?</a:t>
            </a:r>
            <a:endParaRPr lang="nb-NO"/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8A6E6F45-E685-4E7B-B715-B80B7092271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630331" y="2401957"/>
            <a:ext cx="1826631" cy="1527689"/>
          </a:xfrm>
        </p:spPr>
        <p:txBody>
          <a:bodyPr lIns="91440" tIns="45720" rIns="91440" bIns="45720" anchor="t"/>
          <a:lstStyle/>
          <a:p>
            <a:pPr>
              <a:lnSpc>
                <a:spcPct val="113999"/>
              </a:lnSpc>
            </a:pPr>
            <a:r>
              <a:rPr lang="en-US" err="1">
                <a:cs typeface="Segoe UI Light"/>
              </a:rPr>
              <a:t>Overnatting</a:t>
            </a:r>
            <a:r>
              <a:rPr lang="en-US">
                <a:cs typeface="Segoe UI Light"/>
              </a:rPr>
              <a:t> </a:t>
            </a:r>
            <a:r>
              <a:rPr lang="en-US" err="1">
                <a:cs typeface="Segoe UI Light"/>
              </a:rPr>
              <a:t>på</a:t>
            </a:r>
            <a:r>
              <a:rPr lang="en-US">
                <a:cs typeface="Segoe UI Light"/>
              </a:rPr>
              <a:t> </a:t>
            </a:r>
            <a:r>
              <a:rPr lang="en-US" err="1">
                <a:cs typeface="Segoe UI Light"/>
              </a:rPr>
              <a:t>haugalandet</a:t>
            </a:r>
            <a:r>
              <a:rPr lang="en-US">
                <a:cs typeface="Segoe UI Light"/>
              </a:rPr>
              <a:t> for å </a:t>
            </a:r>
            <a:r>
              <a:rPr lang="en-US" err="1">
                <a:cs typeface="Segoe UI Light"/>
              </a:rPr>
              <a:t>redusere</a:t>
            </a:r>
            <a:r>
              <a:rPr lang="en-US">
                <a:cs typeface="Segoe UI Light"/>
              </a:rPr>
              <a:t> </a:t>
            </a:r>
            <a:r>
              <a:rPr lang="en-US" err="1">
                <a:cs typeface="Segoe UI Light"/>
              </a:rPr>
              <a:t>reisedistanse</a:t>
            </a:r>
            <a:r>
              <a:rPr lang="en-US">
                <a:cs typeface="Segoe UI Light"/>
              </a:rPr>
              <a:t> </a:t>
            </a:r>
            <a:r>
              <a:rPr lang="en-US" err="1">
                <a:cs typeface="Segoe UI Light"/>
              </a:rPr>
              <a:t>dag</a:t>
            </a:r>
            <a:r>
              <a:rPr lang="en-US">
                <a:cs typeface="Segoe UI Light"/>
              </a:rPr>
              <a:t> 2</a:t>
            </a:r>
          </a:p>
        </p:txBody>
      </p:sp>
    </p:spTree>
    <p:extLst>
      <p:ext uri="{BB962C8B-B14F-4D97-AF65-F5344CB8AC3E}">
        <p14:creationId xmlns:p14="http://schemas.microsoft.com/office/powerpoint/2010/main" val="1080013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Title 558">
            <a:extLst>
              <a:ext uri="{FF2B5EF4-FFF2-40B4-BE49-F238E27FC236}">
                <a16:creationId xmlns:a16="http://schemas.microsoft.com/office/drawing/2014/main" id="{0DE1AE44-1E98-4843-AABC-CB5A884AA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err="1"/>
              <a:t>Overnatting</a:t>
            </a:r>
            <a:endParaRPr lang="nb-NO" err="1"/>
          </a:p>
        </p:txBody>
      </p:sp>
      <p:pic>
        <p:nvPicPr>
          <p:cNvPr id="567" name="Picture Placeholder 566" descr="Et bilde som inneholder utendørs, båt, himmel, skip&#10;&#10;Automatisk generert beskrivelse">
            <a:extLst>
              <a:ext uri="{FF2B5EF4-FFF2-40B4-BE49-F238E27FC236}">
                <a16:creationId xmlns:a16="http://schemas.microsoft.com/office/drawing/2014/main" id="{FABA6CF1-B4AA-2E97-D105-49B44749824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14516" r="47312" b="-269"/>
          <a:stretch/>
        </p:blipFill>
        <p:spPr>
          <a:xfrm>
            <a:off x="1069848" y="1664208"/>
            <a:ext cx="1412918" cy="2475518"/>
          </a:xfr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A2623C5-D11D-478D-89FB-08576F6F146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 lIns="91440" tIns="45720" rIns="91440" bIns="45720" anchor="b"/>
          <a:lstStyle/>
          <a:p>
            <a:r>
              <a:rPr lang="en-US" err="1"/>
              <a:t>Ryfylke</a:t>
            </a:r>
            <a:r>
              <a:rPr lang="en-US"/>
              <a:t> </a:t>
            </a:r>
            <a:r>
              <a:rPr lang="en-US" err="1"/>
              <a:t>fjordhotell</a:t>
            </a:r>
            <a:endParaRPr lang="nb-NO" err="1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786ED0BB-76F0-475B-B4E0-105C68BFC78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 lIns="91440" tIns="45720" rIns="91440" bIns="45720" anchor="t"/>
          <a:lstStyle/>
          <a:p>
            <a:r>
              <a:rPr lang="en-US"/>
              <a:t>Sand</a:t>
            </a:r>
            <a:endParaRPr lang="nb-NO"/>
          </a:p>
          <a:p>
            <a:r>
              <a:rPr lang="en-US">
                <a:cs typeface="Segoe UI Light"/>
              </a:rPr>
              <a:t>Dag 1</a:t>
            </a:r>
            <a:endParaRPr lang="en-US"/>
          </a:p>
        </p:txBody>
      </p:sp>
      <p:pic>
        <p:nvPicPr>
          <p:cNvPr id="568" name="Picture Placeholder 567" descr="Et bilde som inneholder utendørs, vann, himmel, sky&#10;&#10;Automatisk generert beskrivelse">
            <a:extLst>
              <a:ext uri="{FF2B5EF4-FFF2-40B4-BE49-F238E27FC236}">
                <a16:creationId xmlns:a16="http://schemas.microsoft.com/office/drawing/2014/main" id="{201EAA34-7739-9AF8-A2A3-CF00B4816328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3"/>
          <a:srcRect l="14521" r="43665" b="-269"/>
          <a:stretch/>
        </p:blipFill>
        <p:spPr>
          <a:xfrm>
            <a:off x="3236976" y="1664208"/>
            <a:ext cx="1403969" cy="2475518"/>
          </a:xfr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9036395-3643-4D4E-95D7-0B29D19C01D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 lIns="91440" tIns="45720" rIns="91440" bIns="45720" anchor="b"/>
          <a:lstStyle/>
          <a:p>
            <a:r>
              <a:rPr lang="en-US" err="1"/>
              <a:t>Utstein</a:t>
            </a:r>
            <a:r>
              <a:rPr lang="en-US"/>
              <a:t> </a:t>
            </a:r>
            <a:r>
              <a:rPr lang="en-US" err="1"/>
              <a:t>kloster</a:t>
            </a:r>
            <a:r>
              <a:rPr lang="en-US"/>
              <a:t> </a:t>
            </a:r>
            <a:r>
              <a:rPr lang="en-US" err="1"/>
              <a:t>hotell</a:t>
            </a:r>
            <a:endParaRPr lang="nb-NO" err="1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BE8D49-F053-400B-ADDC-743712E28E1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 lIns="91440" tIns="45720" rIns="91440" bIns="45720" anchor="t"/>
          <a:lstStyle/>
          <a:p>
            <a:r>
              <a:rPr lang="en-US" err="1"/>
              <a:t>Mosterøy</a:t>
            </a:r>
            <a:endParaRPr lang="nb-NO" err="1"/>
          </a:p>
          <a:p>
            <a:r>
              <a:rPr lang="en-US"/>
              <a:t>Dag 2</a:t>
            </a:r>
            <a:endParaRPr lang="en-US">
              <a:cs typeface="Segoe UI Light"/>
            </a:endParaRPr>
          </a:p>
        </p:txBody>
      </p:sp>
      <p:pic>
        <p:nvPicPr>
          <p:cNvPr id="569" name="Picture Placeholder 568" descr="Et bilde som inneholder utendørs, himmel, konstruksjon, i gaten&#10;&#10;Automatisk generert beskrivelse">
            <a:extLst>
              <a:ext uri="{FF2B5EF4-FFF2-40B4-BE49-F238E27FC236}">
                <a16:creationId xmlns:a16="http://schemas.microsoft.com/office/drawing/2014/main" id="{2DACA67C-6D76-ECC2-3C06-7AFF30466DF4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4"/>
          <a:srcRect l="26037" r="26037"/>
          <a:stretch>
            <a:fillRect/>
          </a:stretch>
        </p:blipFill>
        <p:spPr>
          <a:xfrm>
            <a:off x="5404104" y="1664208"/>
            <a:ext cx="1408176" cy="2468880"/>
          </a:xfr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E59AABC-71C8-470C-A122-9A1E2B97CB7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 lIns="91440" tIns="45720" rIns="91440" bIns="45720" anchor="b"/>
          <a:lstStyle/>
          <a:p>
            <a:r>
              <a:rPr lang="en-US"/>
              <a:t>Grand </a:t>
            </a:r>
            <a:r>
              <a:rPr lang="en-US" err="1"/>
              <a:t>hotell</a:t>
            </a:r>
            <a:r>
              <a:rPr lang="en-US"/>
              <a:t>     </a:t>
            </a:r>
            <a:endParaRPr lang="en-US" err="1">
              <a:cs typeface="Segoe UI Light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96617D7-0697-4087-A9EF-D77EB2564E8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 lIns="91440" tIns="45720" rIns="91440" bIns="45720" anchor="t"/>
          <a:lstStyle/>
          <a:p>
            <a:r>
              <a:rPr lang="en-US" err="1"/>
              <a:t>Egersund</a:t>
            </a:r>
            <a:endParaRPr lang="nb-NO" err="1"/>
          </a:p>
          <a:p>
            <a:r>
              <a:rPr lang="en-US">
                <a:cs typeface="Segoe UI Light"/>
              </a:rPr>
              <a:t>Dag 3</a:t>
            </a:r>
            <a:endParaRPr lang="en-US"/>
          </a:p>
        </p:txBody>
      </p:sp>
      <p:pic>
        <p:nvPicPr>
          <p:cNvPr id="570" name="Picture Placeholder 569" descr="Et bilde som inneholder utendørs, vann, vindu, arkitektur&#10;&#10;Automatisk generert beskrivelse">
            <a:extLst>
              <a:ext uri="{FF2B5EF4-FFF2-40B4-BE49-F238E27FC236}">
                <a16:creationId xmlns:a16="http://schemas.microsoft.com/office/drawing/2014/main" id="{725759D2-D11B-9C3C-F583-9ACD5B44E9DD}"/>
              </a:ext>
            </a:extLst>
          </p:cNvPr>
          <p:cNvPicPr>
            <a:picLocks noGrp="1" noChangeAspect="1"/>
          </p:cNvPicPr>
          <p:nvPr>
            <p:ph type="pic" sz="quarter" idx="47"/>
          </p:nvPr>
        </p:nvPicPr>
        <p:blipFill>
          <a:blip r:embed="rId5"/>
          <a:srcRect l="13736" r="67717" b="-269"/>
          <a:stretch/>
        </p:blipFill>
        <p:spPr>
          <a:xfrm>
            <a:off x="7571232" y="1664208"/>
            <a:ext cx="1405130" cy="2475518"/>
          </a:xfrm>
        </p:spPr>
      </p:pic>
      <p:sp>
        <p:nvSpPr>
          <p:cNvPr id="452" name="Text Placeholder 451">
            <a:extLst>
              <a:ext uri="{FF2B5EF4-FFF2-40B4-BE49-F238E27FC236}">
                <a16:creationId xmlns:a16="http://schemas.microsoft.com/office/drawing/2014/main" id="{F19E982D-B925-47A0-88B5-D505D511F1C4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 lIns="91440" tIns="45720" rIns="91440" bIns="45720" anchor="b"/>
          <a:lstStyle/>
          <a:p>
            <a:r>
              <a:rPr lang="en-US">
                <a:solidFill>
                  <a:srgbClr val="C00000"/>
                </a:solidFill>
              </a:rPr>
              <a:t>Quality </a:t>
            </a:r>
            <a:r>
              <a:rPr lang="en-US" err="1">
                <a:solidFill>
                  <a:srgbClr val="C00000"/>
                </a:solidFill>
              </a:rPr>
              <a:t>maritim</a:t>
            </a:r>
            <a:endParaRPr lang="nb-NO" err="1">
              <a:solidFill>
                <a:srgbClr val="C00000"/>
              </a:solidFill>
            </a:endParaRPr>
          </a:p>
        </p:txBody>
      </p:sp>
      <p:sp>
        <p:nvSpPr>
          <p:cNvPr id="453" name="Text Placeholder 452">
            <a:extLst>
              <a:ext uri="{FF2B5EF4-FFF2-40B4-BE49-F238E27FC236}">
                <a16:creationId xmlns:a16="http://schemas.microsoft.com/office/drawing/2014/main" id="{BB4D6FAB-7EF5-4645-A4C7-8D5C849CACAD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 lIns="91440" tIns="45720" rIns="91440" bIns="45720" anchor="t"/>
          <a:lstStyle/>
          <a:p>
            <a:r>
              <a:rPr lang="en-US">
                <a:solidFill>
                  <a:srgbClr val="C00000"/>
                </a:solidFill>
                <a:cs typeface="Segoe UI Light"/>
              </a:rPr>
              <a:t>Haugesund</a:t>
            </a:r>
          </a:p>
          <a:p>
            <a:r>
              <a:rPr lang="en-US" err="1">
                <a:solidFill>
                  <a:srgbClr val="C00000"/>
                </a:solidFill>
              </a:rPr>
              <a:t>Ekstra</a:t>
            </a:r>
            <a:r>
              <a:rPr lang="en-US">
                <a:solidFill>
                  <a:srgbClr val="C00000"/>
                </a:solidFill>
              </a:rPr>
              <a:t> </a:t>
            </a:r>
            <a:r>
              <a:rPr lang="en-US" err="1">
                <a:solidFill>
                  <a:srgbClr val="C00000"/>
                </a:solidFill>
              </a:rPr>
              <a:t>dag</a:t>
            </a:r>
            <a:endParaRPr lang="en-US" err="1">
              <a:solidFill>
                <a:srgbClr val="C00000"/>
              </a:solidFill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072002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52366D5-AAE6-7236-CF94-85F244EEC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err="1"/>
              <a:t>budsjett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C0101828-C914-2C83-476C-429059EDE1AD}"/>
              </a:ext>
            </a:extLst>
          </p:cNvPr>
          <p:cNvGraphicFramePr>
            <a:graphicFrameLocks noGrp="1"/>
          </p:cNvGraphicFramePr>
          <p:nvPr>
            <p:ph sz="quarter" idx="17"/>
            <p:extLst>
              <p:ext uri="{D42A27DB-BD31-4B8C-83A1-F6EECF244321}">
                <p14:modId xmlns:p14="http://schemas.microsoft.com/office/powerpoint/2010/main" val="1874053782"/>
              </p:ext>
            </p:extLst>
          </p:nvPr>
        </p:nvGraphicFramePr>
        <p:xfrm>
          <a:off x="838200" y="1182042"/>
          <a:ext cx="10515595" cy="526421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752599">
                  <a:extLst>
                    <a:ext uri="{9D8B030D-6E8A-4147-A177-3AD203B41FA5}">
                      <a16:colId xmlns:a16="http://schemas.microsoft.com/office/drawing/2014/main" val="1572536025"/>
                    </a:ext>
                  </a:extLst>
                </a:gridCol>
                <a:gridCol w="1840541">
                  <a:extLst>
                    <a:ext uri="{9D8B030D-6E8A-4147-A177-3AD203B41FA5}">
                      <a16:colId xmlns:a16="http://schemas.microsoft.com/office/drawing/2014/main" val="3709376356"/>
                    </a:ext>
                  </a:extLst>
                </a:gridCol>
                <a:gridCol w="1664658">
                  <a:extLst>
                    <a:ext uri="{9D8B030D-6E8A-4147-A177-3AD203B41FA5}">
                      <a16:colId xmlns:a16="http://schemas.microsoft.com/office/drawing/2014/main" val="1885005076"/>
                    </a:ext>
                  </a:extLst>
                </a:gridCol>
                <a:gridCol w="1752599">
                  <a:extLst>
                    <a:ext uri="{9D8B030D-6E8A-4147-A177-3AD203B41FA5}">
                      <a16:colId xmlns:a16="http://schemas.microsoft.com/office/drawing/2014/main" val="906495982"/>
                    </a:ext>
                  </a:extLst>
                </a:gridCol>
                <a:gridCol w="1752599">
                  <a:extLst>
                    <a:ext uri="{9D8B030D-6E8A-4147-A177-3AD203B41FA5}">
                      <a16:colId xmlns:a16="http://schemas.microsoft.com/office/drawing/2014/main" val="1857816867"/>
                    </a:ext>
                  </a:extLst>
                </a:gridCol>
                <a:gridCol w="1752599">
                  <a:extLst>
                    <a:ext uri="{9D8B030D-6E8A-4147-A177-3AD203B41FA5}">
                      <a16:colId xmlns:a16="http://schemas.microsoft.com/office/drawing/2014/main" val="3674558782"/>
                    </a:ext>
                  </a:extLst>
                </a:gridCol>
              </a:tblGrid>
              <a:tr h="35432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 b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Kategori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 b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Navn</a:t>
                      </a:r>
                      <a:endParaRPr lang="en-US" sz="1200" b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Lokasjon</a:t>
                      </a:r>
                      <a:endParaRPr lang="en-US" sz="1200" b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Dato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Pris pr person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Totalt</a:t>
                      </a:r>
                      <a:r>
                        <a:rPr lang="en-US" sz="1200" b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30 </a:t>
                      </a:r>
                      <a:r>
                        <a:rPr lang="en-US" sz="1200" b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deltakere</a:t>
                      </a:r>
                      <a:endParaRPr lang="en-US" sz="1200" b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4063139"/>
                  </a:ext>
                </a:extLst>
              </a:tr>
              <a:tr h="60740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 b="0" err="1"/>
                        <a:t>Overnatting</a:t>
                      </a:r>
                      <a:r>
                        <a:rPr lang="en-US" sz="1200" b="0"/>
                        <a:t> </a:t>
                      </a:r>
                      <a:r>
                        <a:rPr lang="en-US" sz="1200" b="0" err="1"/>
                        <a:t>dag</a:t>
                      </a:r>
                      <a:r>
                        <a:rPr lang="en-US" sz="1200" b="0"/>
                        <a:t> 1 m </a:t>
                      </a:r>
                      <a:r>
                        <a:rPr lang="en-US" sz="1200" b="0" err="1"/>
                        <a:t>middag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 err="1"/>
                        <a:t>Ryfylke</a:t>
                      </a:r>
                      <a:r>
                        <a:rPr lang="en-US" sz="1200" b="0"/>
                        <a:t> </a:t>
                      </a:r>
                      <a:r>
                        <a:rPr lang="en-US" sz="1200" b="0" err="1"/>
                        <a:t>fjordhotell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Sand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11/08/2025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1495,-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44 850,-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814813"/>
                  </a:ext>
                </a:extLst>
              </a:tr>
              <a:tr h="607409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 err="1"/>
                        <a:t>Overnatting</a:t>
                      </a:r>
                      <a:r>
                        <a:rPr lang="en-US" sz="1200" b="0"/>
                        <a:t> </a:t>
                      </a:r>
                      <a:r>
                        <a:rPr lang="en-US" sz="1200" b="0" err="1"/>
                        <a:t>dag</a:t>
                      </a:r>
                      <a:r>
                        <a:rPr lang="en-US" sz="1200" b="0"/>
                        <a:t> 2 m </a:t>
                      </a:r>
                      <a:r>
                        <a:rPr lang="en-US" sz="1200" b="0" err="1"/>
                        <a:t>middag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 err="1"/>
                        <a:t>Utstein</a:t>
                      </a:r>
                      <a:r>
                        <a:rPr lang="en-US" sz="1200" b="0"/>
                        <a:t> Kloster </a:t>
                      </a:r>
                      <a:r>
                        <a:rPr lang="en-US" sz="1200" b="0" err="1"/>
                        <a:t>Hotell</a:t>
                      </a:r>
                      <a:endParaRPr lang="nb-NO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 err="1"/>
                        <a:t>Mosterøy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12/08/2025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1495,-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44 850,-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565425"/>
                  </a:ext>
                </a:extLst>
              </a:tr>
              <a:tr h="607409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 err="1"/>
                        <a:t>Overnatting</a:t>
                      </a:r>
                      <a:r>
                        <a:rPr lang="en-US" sz="1200" b="0"/>
                        <a:t> </a:t>
                      </a:r>
                      <a:r>
                        <a:rPr lang="en-US" sz="1200" b="0" err="1"/>
                        <a:t>dag</a:t>
                      </a:r>
                      <a:r>
                        <a:rPr lang="en-US" sz="1200" b="0"/>
                        <a:t> 3 m </a:t>
                      </a:r>
                      <a:r>
                        <a:rPr lang="en-US" sz="1200" b="0" err="1"/>
                        <a:t>middag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Grand </a:t>
                      </a:r>
                      <a:r>
                        <a:rPr lang="en-US" sz="1200" b="0" err="1"/>
                        <a:t>Hotell</a:t>
                      </a:r>
                      <a:endParaRPr lang="nb-NO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 err="1"/>
                        <a:t>Egersund</a:t>
                      </a:r>
                      <a:endParaRPr lang="nb-NO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defTabSz="914400">
                        <a:lnSpc>
                          <a:spcPct val="150000"/>
                        </a:lnSpc>
                        <a:buNone/>
                        <a:tabLst/>
                        <a:defRPr/>
                      </a:pPr>
                      <a:r>
                        <a:rPr lang="en-US" sz="1200" b="0"/>
                        <a:t>13/08/2025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1495,-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44 850,-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4342574"/>
                  </a:ext>
                </a:extLst>
              </a:tr>
              <a:tr h="607409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Reise </a:t>
                      </a:r>
                      <a:r>
                        <a:rPr lang="en-US" sz="1200" b="0" err="1"/>
                        <a:t>til</a:t>
                      </a:r>
                      <a:r>
                        <a:rPr lang="en-US" sz="1200" b="0"/>
                        <a:t> Sauda / Sand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 err="1"/>
                        <a:t>Kolumbus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Stavanger – Sauda – Sand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sz="1200" b="0"/>
                        <a:t>11/08/2025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345,-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10 350,-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6789565"/>
                  </a:ext>
                </a:extLst>
              </a:tr>
              <a:tr h="354322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Buss – </a:t>
                      </a:r>
                      <a:r>
                        <a:rPr lang="en-US" sz="1200" b="0" err="1"/>
                        <a:t>dag</a:t>
                      </a:r>
                      <a:r>
                        <a:rPr lang="en-US" sz="1200" b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Sand – </a:t>
                      </a:r>
                      <a:r>
                        <a:rPr lang="en-US" sz="1200" b="0" err="1"/>
                        <a:t>Utstein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sz="1200" b="0"/>
                        <a:t>12/08/2025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1333,-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40 000,-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020499"/>
                  </a:ext>
                </a:extLst>
              </a:tr>
              <a:tr h="354322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 err="1"/>
                        <a:t>Lunsj</a:t>
                      </a:r>
                      <a:r>
                        <a:rPr lang="en-US" sz="1200" b="0"/>
                        <a:t> </a:t>
                      </a:r>
                      <a:r>
                        <a:rPr lang="en-US" sz="1200" b="0" err="1"/>
                        <a:t>i</a:t>
                      </a:r>
                      <a:r>
                        <a:rPr lang="en-US" sz="1200" b="0"/>
                        <a:t> </a:t>
                      </a:r>
                      <a:r>
                        <a:rPr lang="en-US" sz="1200" b="0" err="1"/>
                        <a:t>snitt</a:t>
                      </a:r>
                      <a:r>
                        <a:rPr lang="en-US" sz="1200" b="0"/>
                        <a:t> pr </a:t>
                      </a:r>
                      <a:r>
                        <a:rPr lang="en-US" sz="1200" b="0" err="1"/>
                        <a:t>dag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 err="1"/>
                        <a:t>Lunsj</a:t>
                      </a:r>
                      <a:r>
                        <a:rPr lang="en-US" sz="1200" b="0"/>
                        <a:t> alle </a:t>
                      </a:r>
                      <a:r>
                        <a:rPr lang="en-US" sz="1200" b="0" err="1"/>
                        <a:t>lokasjoner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500,-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15 000,-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2929603"/>
                  </a:ext>
                </a:extLst>
              </a:tr>
              <a:tr h="354322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Tog </a:t>
                      </a:r>
                      <a:r>
                        <a:rPr lang="en-US" sz="1200" b="0" err="1"/>
                        <a:t>Egersund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defTabSz="9144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defTabSz="9144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sz="1200" b="0"/>
                        <a:t>13/08/2025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45,-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1 350,-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4107859"/>
                  </a:ext>
                </a:extLst>
              </a:tr>
              <a:tr h="354322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defTabSz="9144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defTabSz="9144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endParaRPr lang="en-US" sz="12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628884"/>
                  </a:ext>
                </a:extLst>
              </a:tr>
              <a:tr h="35432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 b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200" b="0"/>
                        <a:t>6 708,-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201 240,-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291867"/>
                  </a:ext>
                </a:extLst>
              </a:tr>
              <a:tr h="354322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Støtte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defTabSz="9144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defTabSz="9144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4 000,-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/>
                        <a:t>120 000,-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1005189"/>
                  </a:ext>
                </a:extLst>
              </a:tr>
              <a:tr h="354322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0" err="1"/>
                        <a:t>Egenandel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defTabSz="9144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defTabSz="9144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1"/>
                        <a:t>2 708,-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buNone/>
                      </a:pPr>
                      <a:r>
                        <a:rPr lang="en-US" sz="1200" b="1"/>
                        <a:t>81 240,-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01077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0294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7">
      <a:dk1>
        <a:srgbClr val="000000"/>
      </a:dk1>
      <a:lt1>
        <a:srgbClr val="FFFFFF"/>
      </a:lt1>
      <a:dk2>
        <a:srgbClr val="BBAA9C"/>
      </a:dk2>
      <a:lt2>
        <a:srgbClr val="E7E6E6"/>
      </a:lt2>
      <a:accent1>
        <a:srgbClr val="668A60"/>
      </a:accent1>
      <a:accent2>
        <a:srgbClr val="702128"/>
      </a:accent2>
      <a:accent3>
        <a:srgbClr val="46708C"/>
      </a:accent3>
      <a:accent4>
        <a:srgbClr val="BB2606"/>
      </a:accent4>
      <a:accent5>
        <a:srgbClr val="F1910F"/>
      </a:accent5>
      <a:accent6>
        <a:srgbClr val="FBD5AD"/>
      </a:accent6>
      <a:hlink>
        <a:srgbClr val="6F2127"/>
      </a:hlink>
      <a:folHlink>
        <a:srgbClr val="BB2606"/>
      </a:folHlink>
    </a:clrScheme>
    <a:fontScheme name="Custom 24">
      <a:majorFont>
        <a:latin typeface="Segoe UI Light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astal_Presentation_TM33468121_Win32_JC_SL_v3" id="{EB91EBED-606F-4526-98F2-0BC37D122083}" vid="{0066A017-97AF-4FCB-BD31-68FEF3C01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7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8" baseType="lpstr">
      <vt:lpstr>Office Theme</vt:lpstr>
      <vt:lpstr>Studietur 2025</vt:lpstr>
      <vt:lpstr>Oversikt</vt:lpstr>
      <vt:lpstr>tidslinje</vt:lpstr>
      <vt:lpstr>Kart</vt:lpstr>
      <vt:lpstr>Aktiviteter og reise</vt:lpstr>
      <vt:lpstr>Overnatting</vt:lpstr>
      <vt:lpstr>budsjett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6</cp:revision>
  <dcterms:created xsi:type="dcterms:W3CDTF">2024-09-30T13:11:22Z</dcterms:created>
  <dcterms:modified xsi:type="dcterms:W3CDTF">2024-11-07T12:36:47Z</dcterms:modified>
</cp:coreProperties>
</file>