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6" r:id="rId7"/>
    <p:sldId id="267" r:id="rId8"/>
    <p:sldId id="260" r:id="rId9"/>
  </p:sldIdLst>
  <p:sldSz cx="18288000" cy="10287000"/>
  <p:notesSz cx="6858000" cy="9144000"/>
  <p:embeddedFontLst>
    <p:embeddedFont>
      <p:font typeface="Baskerville Display PT" panose="020B0604020202020204" charset="0"/>
      <p:regular r:id="rId10"/>
    </p:embeddedFont>
    <p:embeddedFont>
      <p:font typeface="Inter" panose="020B0604020202020204" charset="0"/>
      <p:regular r:id="rId11"/>
    </p:embeddedFont>
    <p:embeddedFont>
      <p:font typeface="Inter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8FF1B2-416A-02F1-B7CD-49738752C43C}" v="2" dt="2024-11-07T08:47:18.7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22" autoAdjust="0"/>
  </p:normalViewPr>
  <p:slideViewPr>
    <p:cSldViewPr>
      <p:cViewPr varScale="1">
        <p:scale>
          <a:sx n="101" d="100"/>
          <a:sy n="101" d="100"/>
        </p:scale>
        <p:origin x="219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Raustein" userId="S::sk5085669@stavanger.kommune.no::fbbac438-1927-4652-999d-a60f45a75e72" providerId="AD" clId="Web-{538FF1B2-416A-02F1-B7CD-49738752C43C}"/>
    <pc:docChg chg="addSld delSld">
      <pc:chgData name="Robert Raustein" userId="S::sk5085669@stavanger.kommune.no::fbbac438-1927-4652-999d-a60f45a75e72" providerId="AD" clId="Web-{538FF1B2-416A-02F1-B7CD-49738752C43C}" dt="2024-11-07T08:47:18.710" v="1"/>
      <pc:docMkLst>
        <pc:docMk/>
      </pc:docMkLst>
      <pc:sldChg chg="new del">
        <pc:chgData name="Robert Raustein" userId="S::sk5085669@stavanger.kommune.no::fbbac438-1927-4652-999d-a60f45a75e72" providerId="AD" clId="Web-{538FF1B2-416A-02F1-B7CD-49738752C43C}" dt="2024-11-07T08:47:18.710" v="1"/>
        <pc:sldMkLst>
          <pc:docMk/>
          <pc:sldMk cId="4223637519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125797" y="723900"/>
            <a:ext cx="8036406" cy="5632014"/>
            <a:chOff x="-743992" y="-270292"/>
            <a:chExt cx="8222415" cy="592836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50" b="13950"/>
            <a:stretch/>
          </p:blipFill>
          <p:spPr>
            <a:xfrm>
              <a:off x="-743992" y="-270292"/>
              <a:ext cx="8222415" cy="5928364"/>
            </a:xfrm>
            <a:prstGeom prst="rect">
              <a:avLst/>
            </a:prstGeom>
          </p:spPr>
        </p:pic>
      </p:grpSp>
      <p:sp>
        <p:nvSpPr>
          <p:cNvPr id="4" name="TextBox 4"/>
          <p:cNvSpPr txBox="1"/>
          <p:nvPr/>
        </p:nvSpPr>
        <p:spPr>
          <a:xfrm>
            <a:off x="609600" y="6355914"/>
            <a:ext cx="16611600" cy="11879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629"/>
              </a:lnSpc>
            </a:pPr>
            <a:r>
              <a:rPr lang="nb-NO" sz="6878" b="1" spc="1375" noProof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Frivilligsentralenes rolle</a:t>
            </a:r>
            <a:endParaRPr lang="nb-NO" sz="6878" b="1" spc="1375" noProof="0" dirty="0">
              <a:solidFill>
                <a:srgbClr val="504C44"/>
              </a:solidFill>
              <a:latin typeface="Baskerville Display PT"/>
              <a:ea typeface="Baskerville Display PT"/>
              <a:cs typeface="Baskerville Display PT"/>
              <a:sym typeface="Baskerville Display PT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847343" y="7758378"/>
            <a:ext cx="6593314" cy="3886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06"/>
              </a:lnSpc>
            </a:pPr>
            <a:r>
              <a:rPr lang="nb-NO" sz="2361" b="1" spc="472" noProof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Arbeidsgruppe 2024</a:t>
            </a:r>
            <a:endParaRPr lang="nb-NO" sz="2361" b="1" spc="472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982366" y="3835406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noProof="0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Om oss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46482" y="3492605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01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46482" y="4702537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02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46482" y="5915387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03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46482" y="7128237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04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421981" y="2163050"/>
            <a:ext cx="9244012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INNHOLD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478520" y="3492605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05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478520" y="4702537"/>
            <a:ext cx="1135110" cy="929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93"/>
              </a:lnSpc>
            </a:pPr>
            <a:r>
              <a:rPr lang="nb-NO" sz="5423" b="1" noProof="0" dirty="0">
                <a:solidFill>
                  <a:srgbClr val="504C44">
                    <a:alpha val="19608"/>
                  </a:srgbClr>
                </a:solidFill>
                <a:latin typeface="Inter"/>
                <a:ea typeface="Inter"/>
                <a:cs typeface="Inter"/>
                <a:sym typeface="Inter"/>
              </a:rPr>
              <a:t>06</a:t>
            </a:r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7676F3C1-4DFA-EBED-F556-C761D616387D}"/>
              </a:ext>
            </a:extLst>
          </p:cNvPr>
          <p:cNvSpPr txBox="1"/>
          <p:nvPr/>
        </p:nvSpPr>
        <p:spPr>
          <a:xfrm>
            <a:off x="2982366" y="5060953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noProof="0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Mandat</a:t>
            </a: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64712C25-A232-6D1E-8F57-4511207A10F7}"/>
              </a:ext>
            </a:extLst>
          </p:cNvPr>
          <p:cNvSpPr txBox="1"/>
          <p:nvPr/>
        </p:nvSpPr>
        <p:spPr>
          <a:xfrm>
            <a:off x="2982366" y="6286500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noProof="0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Fase 1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CB4A8D6A-19CE-5057-EF1F-E0B15FA6E484}"/>
              </a:ext>
            </a:extLst>
          </p:cNvPr>
          <p:cNvSpPr txBox="1"/>
          <p:nvPr/>
        </p:nvSpPr>
        <p:spPr>
          <a:xfrm>
            <a:off x="2982366" y="7491152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noProof="0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Fase 2</a:t>
            </a: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972C636A-BF43-610D-5E8C-391AA4E31637}"/>
              </a:ext>
            </a:extLst>
          </p:cNvPr>
          <p:cNvSpPr txBox="1"/>
          <p:nvPr/>
        </p:nvSpPr>
        <p:spPr>
          <a:xfrm>
            <a:off x="10814404" y="3835406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noProof="0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Fase 3</a:t>
            </a: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30BBF4D9-BF44-E761-4C72-AAAF992ABEDE}"/>
              </a:ext>
            </a:extLst>
          </p:cNvPr>
          <p:cNvSpPr txBox="1"/>
          <p:nvPr/>
        </p:nvSpPr>
        <p:spPr>
          <a:xfrm>
            <a:off x="10814404" y="5060953"/>
            <a:ext cx="5827114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3600" b="1" dirty="0">
                <a:solidFill>
                  <a:srgbClr val="504C44"/>
                </a:solidFill>
                <a:latin typeface="Baskerville Display PT" panose="020B0604020202020204" charset="0"/>
                <a:ea typeface="Baskerville Display PT" panose="020B0604020202020204" charset="0"/>
                <a:cs typeface="Inter"/>
                <a:sym typeface="Inter"/>
              </a:rPr>
              <a:t>Oppsummering</a:t>
            </a:r>
            <a:endParaRPr lang="nb-NO" sz="3600" noProof="0" dirty="0">
              <a:solidFill>
                <a:srgbClr val="504C44"/>
              </a:solidFill>
              <a:latin typeface="Baskerville Display PT" panose="020B0604020202020204" charset="0"/>
              <a:ea typeface="Baskerville Display PT" panose="020B0604020202020204" charset="0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452317" y="4345416"/>
            <a:ext cx="7829740" cy="24840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Arbeidsgruppen ble nedsatt av SUFR og består av:</a:t>
            </a:r>
          </a:p>
          <a:p>
            <a:pPr algn="l">
              <a:lnSpc>
                <a:spcPts val="2800"/>
              </a:lnSpc>
            </a:pPr>
            <a:endParaRPr lang="nb-NO" sz="2000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Elizabeth </a:t>
            </a:r>
            <a:r>
              <a:rPr lang="nb-NO" sz="2000" b="1" dirty="0" err="1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Parra</a:t>
            </a: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nb-NO" sz="2000" b="1" dirty="0" err="1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Ganteaume</a:t>
            </a: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nb-NO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Eiganes og Våland</a:t>
            </a:r>
            <a:endParaRPr lang="nb-NO" sz="200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Morten Kvanvik Rønne, </a:t>
            </a:r>
            <a:r>
              <a:rPr lang="nb-NO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Randaberg</a:t>
            </a:r>
            <a:endParaRPr lang="nb-NO" sz="200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Robert Raustein, </a:t>
            </a:r>
            <a:r>
              <a:rPr lang="nb-NO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Madla og Kvernevik</a:t>
            </a:r>
            <a:endParaRPr lang="nb-NO" sz="200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Heidi Reiersen, </a:t>
            </a:r>
            <a:r>
              <a:rPr lang="nb-NO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Sola</a:t>
            </a:r>
            <a:endParaRPr lang="nb-NO" sz="2000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Merethe Elin Kvia, </a:t>
            </a:r>
            <a:r>
              <a:rPr lang="nb-NO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Hå</a:t>
            </a:r>
            <a:endParaRPr lang="nb-NO" sz="2000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452317" y="3058684"/>
            <a:ext cx="6000364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OM OSS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955472" y="2530987"/>
            <a:ext cx="5224007" cy="5225027"/>
            <a:chOff x="-67294" y="0"/>
            <a:chExt cx="6965342" cy="6966702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8" b="938"/>
            <a:stretch/>
          </p:blipFill>
          <p:spPr>
            <a:xfrm>
              <a:off x="-67294" y="0"/>
              <a:ext cx="6965342" cy="696670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0961" y="3068916"/>
            <a:ext cx="4363094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MANDAT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4070800"/>
            <a:ext cx="10794091" cy="688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Styret skal i 2024 jobbe med temaet «Frivilligsentralenes identitet, roller, oppgaver, og funksjon i lokalsamfunnet, samt merkevare, logo, profil og kommunikasjon»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877482" y="6713412"/>
            <a:ext cx="4585488" cy="317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16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Fase 1 omhandler frivilligsentralenes identitet.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877482" y="6234238"/>
            <a:ext cx="2029147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nb-NO" sz="2499" b="1" noProof="0" dirty="0">
                <a:solidFill>
                  <a:srgbClr val="504C44"/>
                </a:solidFill>
                <a:latin typeface="Inter Bold"/>
                <a:ea typeface="Inter Bold"/>
                <a:cs typeface="Inter Bold"/>
                <a:sym typeface="Inter Bold"/>
              </a:rPr>
              <a:t>Fase 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849017" y="6234238"/>
            <a:ext cx="2029147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nb-NO" sz="2499" b="1" noProof="0" dirty="0">
                <a:solidFill>
                  <a:srgbClr val="504C44"/>
                </a:solidFill>
                <a:latin typeface="Inter Bold"/>
                <a:ea typeface="Inter Bold"/>
                <a:cs typeface="Inter Bold"/>
                <a:sym typeface="Inter Bold"/>
              </a:rPr>
              <a:t>Fase 2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820552" y="6234238"/>
            <a:ext cx="2029147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nb-NO" sz="2499" b="1" noProof="0" dirty="0">
                <a:solidFill>
                  <a:srgbClr val="504C44"/>
                </a:solidFill>
                <a:latin typeface="Inter Bold"/>
                <a:ea typeface="Inter Bold"/>
                <a:cs typeface="Inter Bold"/>
                <a:sym typeface="Inter Bold"/>
              </a:rPr>
              <a:t>Fase 3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2609518" y="2167063"/>
            <a:ext cx="4616380" cy="3391954"/>
            <a:chOff x="0" y="0"/>
            <a:chExt cx="6155174" cy="4522605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3" r="8363"/>
            <a:stretch/>
          </p:blipFill>
          <p:spPr>
            <a:xfrm>
              <a:off x="0" y="0"/>
              <a:ext cx="6155174" cy="4522605"/>
            </a:xfrm>
            <a:prstGeom prst="rect">
              <a:avLst/>
            </a:prstGeom>
          </p:spPr>
        </p:pic>
      </p:grpSp>
      <p:sp>
        <p:nvSpPr>
          <p:cNvPr id="10" name="TextBox 10"/>
          <p:cNvSpPr txBox="1"/>
          <p:nvPr/>
        </p:nvSpPr>
        <p:spPr>
          <a:xfrm>
            <a:off x="6849017" y="6713412"/>
            <a:ext cx="4585488" cy="676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16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Fase 2 omhandler Frivillig Rogaland som organisasjon. </a:t>
            </a:r>
            <a:endParaRPr lang="nb-NO" sz="1600" i="1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825030" y="6713412"/>
            <a:ext cx="4585488" cy="317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16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Fase 3 omhandler muligheten for rådgiver.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92078" y="1880691"/>
            <a:ext cx="6889922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FASE 1 - IDENTITET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492078" y="3198316"/>
            <a:ext cx="7464012" cy="3839568"/>
            <a:chOff x="0" y="0"/>
            <a:chExt cx="9952016" cy="5119424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52" b="11352"/>
            <a:stretch/>
          </p:blipFill>
          <p:spPr>
            <a:xfrm>
              <a:off x="0" y="0"/>
              <a:ext cx="9952016" cy="5119424"/>
            </a:xfrm>
            <a:prstGeom prst="rect">
              <a:avLst/>
            </a:prstGeom>
          </p:spPr>
        </p:pic>
      </p:grpSp>
      <p:sp>
        <p:nvSpPr>
          <p:cNvPr id="5" name="TextBox 5"/>
          <p:cNvSpPr txBox="1"/>
          <p:nvPr/>
        </p:nvSpPr>
        <p:spPr>
          <a:xfrm>
            <a:off x="9522839" y="3686175"/>
            <a:ext cx="7273083" cy="2843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Norges Frivilligsentraler har nedsatt en arbeidsgruppe som skal se på akkurat dette i lys av arbeidet som er blitt gjort i Rogaland. </a:t>
            </a:r>
          </a:p>
          <a:p>
            <a:pPr algn="l">
              <a:lnSpc>
                <a:spcPts val="2800"/>
              </a:lnSpc>
            </a:pPr>
            <a:endParaRPr lang="nb-NO" sz="200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Arbeidsgruppen mener derfor at denne fasen anses som ferdig og anbefaler at Frivillig Rogaland kommer med en felles uttalelse til den nasjonale gruppen. Arbeidsgruppen vil legge frem forslag til årsmøtet i februar.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92078" y="1880691"/>
            <a:ext cx="841392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FASE 2 – FRIVILLIG ROGALAND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9677400" y="3086099"/>
            <a:ext cx="7464012" cy="3839568"/>
            <a:chOff x="0" y="0"/>
            <a:chExt cx="9952016" cy="5119424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46" b="30746"/>
            <a:stretch/>
          </p:blipFill>
          <p:spPr>
            <a:xfrm>
              <a:off x="0" y="0"/>
              <a:ext cx="9952016" cy="5119424"/>
            </a:xfrm>
            <a:prstGeom prst="rect">
              <a:avLst/>
            </a:prstGeom>
          </p:spPr>
        </p:pic>
      </p:grpSp>
      <p:sp>
        <p:nvSpPr>
          <p:cNvPr id="5" name="TextBox 5"/>
          <p:cNvSpPr txBox="1"/>
          <p:nvPr/>
        </p:nvSpPr>
        <p:spPr>
          <a:xfrm>
            <a:off x="1492078" y="3584308"/>
            <a:ext cx="7273083" cy="2125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Naturlig med en oppstramming av organisasjonen for å spisse formålet. </a:t>
            </a:r>
          </a:p>
          <a:p>
            <a:pPr algn="l">
              <a:lnSpc>
                <a:spcPts val="2800"/>
              </a:lnSpc>
            </a:pPr>
            <a:endParaRPr lang="nb-NO" sz="2000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Forslag som kommer til årsmøtet vil være en revidering av vedtekter samt forslag om navneendring til </a:t>
            </a:r>
            <a:r>
              <a:rPr lang="nb-NO" sz="2000" b="1" i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Rogalands Frivilligsentraler.</a:t>
            </a:r>
          </a:p>
        </p:txBody>
      </p:sp>
    </p:spTree>
    <p:extLst>
      <p:ext uri="{BB962C8B-B14F-4D97-AF65-F5344CB8AC3E}">
        <p14:creationId xmlns:p14="http://schemas.microsoft.com/office/powerpoint/2010/main" val="419904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92078" y="1880691"/>
            <a:ext cx="6508922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FASE 3 - RÅDGIVER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492078" y="3198316"/>
            <a:ext cx="7464012" cy="3839568"/>
            <a:chOff x="0" y="0"/>
            <a:chExt cx="9952016" cy="5119424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71" b="9371"/>
            <a:stretch/>
          </p:blipFill>
          <p:spPr>
            <a:xfrm>
              <a:off x="0" y="0"/>
              <a:ext cx="9952016" cy="5119424"/>
            </a:xfrm>
            <a:prstGeom prst="rect">
              <a:avLst/>
            </a:prstGeom>
          </p:spPr>
        </p:pic>
      </p:grpSp>
      <p:sp>
        <p:nvSpPr>
          <p:cNvPr id="5" name="TextBox 5"/>
          <p:cNvSpPr txBox="1"/>
          <p:nvPr/>
        </p:nvSpPr>
        <p:spPr>
          <a:xfrm>
            <a:off x="9522839" y="3686175"/>
            <a:ext cx="7273083" cy="24840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noProof="0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For å skape ett større samhold og enhetlig følelse av sentralene i Rogaland og jobben som gjøres anbefaler arbeidsgruppen at det jobbes med å ansette en rådgiver for Frivillig Rogaland. Målet med denne stillingen vil være å representere sentralene på messer, fylkesting/fylkesutvalg og andre interesseorganisasjoner som gir/kan gi økonomisk støtte.</a:t>
            </a:r>
          </a:p>
        </p:txBody>
      </p:sp>
    </p:spTree>
    <p:extLst>
      <p:ext uri="{BB962C8B-B14F-4D97-AF65-F5344CB8AC3E}">
        <p14:creationId xmlns:p14="http://schemas.microsoft.com/office/powerpoint/2010/main" val="323966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89861" y="1028700"/>
            <a:ext cx="11397298" cy="8229600"/>
            <a:chOff x="0" y="0"/>
            <a:chExt cx="3001758" cy="216746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01757" cy="2167467"/>
            </a:xfrm>
            <a:custGeom>
              <a:avLst/>
              <a:gdLst/>
              <a:ahLst/>
              <a:cxnLst/>
              <a:rect l="l" t="t" r="r" b="b"/>
              <a:pathLst>
                <a:path w="3001757" h="2167467">
                  <a:moveTo>
                    <a:pt x="0" y="0"/>
                  </a:moveTo>
                  <a:lnTo>
                    <a:pt x="3001757" y="0"/>
                  </a:lnTo>
                  <a:lnTo>
                    <a:pt x="3001757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1EDE9"/>
            </a:solidFill>
          </p:spPr>
          <p:txBody>
            <a:bodyPr/>
            <a:lstStyle/>
            <a:p>
              <a:endParaRPr lang="nb-NO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001758" cy="22150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 lang="nb-NO" noProof="0" dirty="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376181" y="3223716"/>
            <a:ext cx="4621958" cy="3839568"/>
            <a:chOff x="0" y="0"/>
            <a:chExt cx="6162611" cy="5119424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44" r="16144"/>
            <a:stretch/>
          </p:blipFill>
          <p:spPr>
            <a:xfrm>
              <a:off x="0" y="0"/>
              <a:ext cx="6162611" cy="5119424"/>
            </a:xfrm>
            <a:prstGeom prst="rect">
              <a:avLst/>
            </a:prstGeom>
          </p:spPr>
        </p:pic>
      </p:grpSp>
      <p:sp>
        <p:nvSpPr>
          <p:cNvPr id="7" name="TextBox 7"/>
          <p:cNvSpPr txBox="1"/>
          <p:nvPr/>
        </p:nvSpPr>
        <p:spPr>
          <a:xfrm>
            <a:off x="3251785" y="2531219"/>
            <a:ext cx="5663615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99"/>
              </a:lnSpc>
            </a:pPr>
            <a:r>
              <a:rPr lang="nb-NO" sz="3999" b="1" spc="799" noProof="0" dirty="0">
                <a:solidFill>
                  <a:srgbClr val="504C44"/>
                </a:solidFill>
                <a:latin typeface="Baskerville Display PT"/>
                <a:ea typeface="Baskerville Display PT"/>
                <a:cs typeface="Baskerville Display PT"/>
                <a:sym typeface="Baskerville Display PT"/>
              </a:rPr>
              <a:t>OPPSUMMERING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251785" y="3414067"/>
            <a:ext cx="7273083" cy="4638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Arbeidsgruppen vil derfor ved årsmøtet i Februar legge frem  3 ulike forslag i saken;</a:t>
            </a:r>
          </a:p>
          <a:p>
            <a:pPr algn="l">
              <a:lnSpc>
                <a:spcPts val="2800"/>
              </a:lnSpc>
            </a:pPr>
            <a:endParaRPr lang="nb-NO" sz="2000" noProof="0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514350" indent="-514350" algn="l">
              <a:lnSpc>
                <a:spcPts val="2800"/>
              </a:lnSpc>
              <a:buFont typeface="+mj-lt"/>
              <a:buAutoNum type="romanUcPeriod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Frivillig Rogaland mener følgende:</a:t>
            </a:r>
          </a:p>
          <a:p>
            <a:pPr marL="971550" lvl="1" indent="-514350">
              <a:lnSpc>
                <a:spcPts val="2800"/>
              </a:lnSpc>
              <a:buFont typeface="+mj-lt"/>
              <a:buAutoNum type="romanUcPeriod"/>
            </a:pPr>
            <a:r>
              <a:rPr lang="nb-NO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Forslag fremmes på årsmøtet</a:t>
            </a:r>
          </a:p>
          <a:p>
            <a:pPr lvl="1">
              <a:lnSpc>
                <a:spcPts val="2800"/>
              </a:lnSpc>
            </a:pPr>
            <a:endParaRPr lang="nb-NO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514350" indent="-514350" algn="l">
              <a:lnSpc>
                <a:spcPts val="2800"/>
              </a:lnSpc>
              <a:buFont typeface="+mj-lt"/>
              <a:buAutoNum type="romanUcPeriod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Frivillig Rogalands vedtekter endres </a:t>
            </a:r>
            <a:r>
              <a:rPr lang="nb-NO" sz="2000" b="1" dirty="0" err="1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iht</a:t>
            </a: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 utsendt forslag i eget vedlegg. I forbindelse med vedtektsendringer gjøres det en navneendring til </a:t>
            </a:r>
            <a:r>
              <a:rPr lang="nb-NO" sz="2000" b="1" i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Rogaland Frivilligsentraler</a:t>
            </a:r>
          </a:p>
          <a:p>
            <a:pPr marL="514350" indent="-514350" algn="l">
              <a:lnSpc>
                <a:spcPts val="2800"/>
              </a:lnSpc>
              <a:buFont typeface="+mj-lt"/>
              <a:buAutoNum type="romanUcPeriod"/>
            </a:pPr>
            <a:endParaRPr lang="nb-NO" sz="2000" i="1" dirty="0">
              <a:solidFill>
                <a:srgbClr val="504C44"/>
              </a:solidFill>
              <a:latin typeface="Inter"/>
              <a:ea typeface="Inter"/>
              <a:cs typeface="Inter"/>
              <a:sym typeface="Inter"/>
            </a:endParaRPr>
          </a:p>
          <a:p>
            <a:pPr marL="514350" indent="-514350" algn="l">
              <a:lnSpc>
                <a:spcPts val="2800"/>
              </a:lnSpc>
              <a:buFont typeface="+mj-lt"/>
              <a:buAutoNum type="romanUcPeriod"/>
            </a:pPr>
            <a:r>
              <a:rPr lang="nb-NO" sz="2000" b="1" dirty="0">
                <a:solidFill>
                  <a:srgbClr val="504C44"/>
                </a:solidFill>
                <a:latin typeface="Inter"/>
                <a:ea typeface="Inter"/>
                <a:cs typeface="Inter"/>
                <a:sym typeface="Inter"/>
              </a:rPr>
              <a:t>Frivillig Rogaland støtter søknad om felles rådgiver og Stavangers Frivilligsentraler får i oppdrag å søke om midler / ansette en slik rådgiver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342</Words>
  <Application>Microsoft Office PowerPoint</Application>
  <PresentationFormat>Egendefinert</PresentationFormat>
  <Paragraphs>50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9" baseType="lpstr">
      <vt:lpstr>Office Theme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Minimalist Beige Cream Brand Proposal Presentation</dc:title>
  <cp:lastModifiedBy>Robert Raustein</cp:lastModifiedBy>
  <cp:revision>7</cp:revision>
  <dcterms:created xsi:type="dcterms:W3CDTF">2006-08-16T00:00:00Z</dcterms:created>
  <dcterms:modified xsi:type="dcterms:W3CDTF">2024-11-07T08:47:18Z</dcterms:modified>
  <dc:identifier>DAGSa_RMufU</dc:identifier>
</cp:coreProperties>
</file>