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7EC8D3-85BC-D587-8C0B-0AF80566D7CA}" v="83" dt="2025-02-19T08:29:29.0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Raustein" userId="S::sk5085669@stavanger.kommune.no::fbbac438-1927-4652-999d-a60f45a75e72" providerId="AD" clId="Web-{E47EC8D3-85BC-D587-8C0B-0AF80566D7CA}"/>
    <pc:docChg chg="addSld modSld">
      <pc:chgData name="Robert Raustein" userId="S::sk5085669@stavanger.kommune.no::fbbac438-1927-4652-999d-a60f45a75e72" providerId="AD" clId="Web-{E47EC8D3-85BC-D587-8C0B-0AF80566D7CA}" dt="2025-02-19T08:29:29.013" v="373" actId="1076"/>
      <pc:docMkLst>
        <pc:docMk/>
      </pc:docMkLst>
      <pc:sldChg chg="addSp delSp modSp mod setBg modClrScheme chgLayout">
        <pc:chgData name="Robert Raustein" userId="S::sk5085669@stavanger.kommune.no::fbbac438-1927-4652-999d-a60f45a75e72" providerId="AD" clId="Web-{E47EC8D3-85BC-D587-8C0B-0AF80566D7CA}" dt="2025-02-19T08:02:01.085" v="24"/>
        <pc:sldMkLst>
          <pc:docMk/>
          <pc:sldMk cId="467967500" sldId="257"/>
        </pc:sldMkLst>
        <pc:spChg chg="mod ord">
          <ac:chgData name="Robert Raustein" userId="S::sk5085669@stavanger.kommune.no::fbbac438-1927-4652-999d-a60f45a75e72" providerId="AD" clId="Web-{E47EC8D3-85BC-D587-8C0B-0AF80566D7CA}" dt="2025-02-19T08:02:01.085" v="24"/>
          <ac:spMkLst>
            <pc:docMk/>
            <pc:sldMk cId="467967500" sldId="257"/>
            <ac:spMk id="2" creationId="{7191ACE1-839F-8E34-8E35-62E2A7802395}"/>
          </ac:spMkLst>
        </pc:spChg>
        <pc:spChg chg="del mod ord">
          <ac:chgData name="Robert Raustein" userId="S::sk5085669@stavanger.kommune.no::fbbac438-1927-4652-999d-a60f45a75e72" providerId="AD" clId="Web-{E47EC8D3-85BC-D587-8C0B-0AF80566D7CA}" dt="2025-02-19T07:59:14.364" v="5"/>
          <ac:spMkLst>
            <pc:docMk/>
            <pc:sldMk cId="467967500" sldId="257"/>
            <ac:spMk id="3" creationId="{E37076E4-A543-845C-6C60-2BBA9D63EDE6}"/>
          </ac:spMkLst>
        </pc:spChg>
        <pc:spChg chg="add mod ord">
          <ac:chgData name="Robert Raustein" userId="S::sk5085669@stavanger.kommune.no::fbbac438-1927-4652-999d-a60f45a75e72" providerId="AD" clId="Web-{E47EC8D3-85BC-D587-8C0B-0AF80566D7CA}" dt="2025-02-19T08:02:01.085" v="24"/>
          <ac:spMkLst>
            <pc:docMk/>
            <pc:sldMk cId="467967500" sldId="257"/>
            <ac:spMk id="4" creationId="{A58C9394-6CDD-777C-FB20-0DB258E38259}"/>
          </ac:spMkLst>
        </pc:spChg>
        <pc:spChg chg="add del">
          <ac:chgData name="Robert Raustein" userId="S::sk5085669@stavanger.kommune.no::fbbac438-1927-4652-999d-a60f45a75e72" providerId="AD" clId="Web-{E47EC8D3-85BC-D587-8C0B-0AF80566D7CA}" dt="2025-02-19T08:01:34.538" v="22"/>
          <ac:spMkLst>
            <pc:docMk/>
            <pc:sldMk cId="467967500" sldId="257"/>
            <ac:spMk id="10" creationId="{85ED3100-3941-4F9A-9FAB-4A7A9B4A0014}"/>
          </ac:spMkLst>
        </pc:spChg>
        <pc:spChg chg="add del">
          <ac:chgData name="Robert Raustein" userId="S::sk5085669@stavanger.kommune.no::fbbac438-1927-4652-999d-a60f45a75e72" providerId="AD" clId="Web-{E47EC8D3-85BC-D587-8C0B-0AF80566D7CA}" dt="2025-02-19T08:01:34.538" v="22"/>
          <ac:spMkLst>
            <pc:docMk/>
            <pc:sldMk cId="467967500" sldId="257"/>
            <ac:spMk id="12" creationId="{8CBEFB3C-8BDC-4A1B-94A5-A6A24CBB6A56}"/>
          </ac:spMkLst>
        </pc:spChg>
        <pc:spChg chg="add del">
          <ac:chgData name="Robert Raustein" userId="S::sk5085669@stavanger.kommune.no::fbbac438-1927-4652-999d-a60f45a75e72" providerId="AD" clId="Web-{E47EC8D3-85BC-D587-8C0B-0AF80566D7CA}" dt="2025-02-19T08:02:01.085" v="24"/>
          <ac:spMkLst>
            <pc:docMk/>
            <pc:sldMk cId="467967500" sldId="257"/>
            <ac:spMk id="16" creationId="{2A865FE3-5FC9-4049-87CF-30019C46C0F5}"/>
          </ac:spMkLst>
        </pc:spChg>
        <pc:spChg chg="add del">
          <ac:chgData name="Robert Raustein" userId="S::sk5085669@stavanger.kommune.no::fbbac438-1927-4652-999d-a60f45a75e72" providerId="AD" clId="Web-{E47EC8D3-85BC-D587-8C0B-0AF80566D7CA}" dt="2025-02-19T08:02:01.085" v="24"/>
          <ac:spMkLst>
            <pc:docMk/>
            <pc:sldMk cId="467967500" sldId="257"/>
            <ac:spMk id="21" creationId="{1ECAB1E8-8195-4748-BE71-FF806D86892E}"/>
          </ac:spMkLst>
        </pc:spChg>
        <pc:spChg chg="add del">
          <ac:chgData name="Robert Raustein" userId="S::sk5085669@stavanger.kommune.no::fbbac438-1927-4652-999d-a60f45a75e72" providerId="AD" clId="Web-{E47EC8D3-85BC-D587-8C0B-0AF80566D7CA}" dt="2025-02-19T08:02:01.085" v="24"/>
          <ac:spMkLst>
            <pc:docMk/>
            <pc:sldMk cId="467967500" sldId="257"/>
            <ac:spMk id="22" creationId="{57F6BDD4-E066-4008-8011-6CC31AEB4556}"/>
          </ac:spMkLst>
        </pc:spChg>
        <pc:spChg chg="add del">
          <ac:chgData name="Robert Raustein" userId="S::sk5085669@stavanger.kommune.no::fbbac438-1927-4652-999d-a60f45a75e72" providerId="AD" clId="Web-{E47EC8D3-85BC-D587-8C0B-0AF80566D7CA}" dt="2025-02-19T08:02:01.085" v="24"/>
          <ac:spMkLst>
            <pc:docMk/>
            <pc:sldMk cId="467967500" sldId="257"/>
            <ac:spMk id="23" creationId="{2711A8FB-68FC-45FC-B01E-38F809E2D439}"/>
          </ac:spMkLst>
        </pc:spChg>
        <pc:spChg chg="add">
          <ac:chgData name="Robert Raustein" userId="S::sk5085669@stavanger.kommune.no::fbbac438-1927-4652-999d-a60f45a75e72" providerId="AD" clId="Web-{E47EC8D3-85BC-D587-8C0B-0AF80566D7CA}" dt="2025-02-19T08:02:01.085" v="24"/>
          <ac:spMkLst>
            <pc:docMk/>
            <pc:sldMk cId="467967500" sldId="257"/>
            <ac:spMk id="28" creationId="{C0A1ED06-4733-4020-9C60-81D4D801408D}"/>
          </ac:spMkLst>
        </pc:spChg>
        <pc:spChg chg="add">
          <ac:chgData name="Robert Raustein" userId="S::sk5085669@stavanger.kommune.no::fbbac438-1927-4652-999d-a60f45a75e72" providerId="AD" clId="Web-{E47EC8D3-85BC-D587-8C0B-0AF80566D7CA}" dt="2025-02-19T08:02:01.085" v="24"/>
          <ac:spMkLst>
            <pc:docMk/>
            <pc:sldMk cId="467967500" sldId="257"/>
            <ac:spMk id="30" creationId="{B0CA3509-3AF9-45FE-93ED-57BB5D5E8E07}"/>
          </ac:spMkLst>
        </pc:spChg>
        <pc:grpChg chg="add del">
          <ac:chgData name="Robert Raustein" userId="S::sk5085669@stavanger.kommune.no::fbbac438-1927-4652-999d-a60f45a75e72" providerId="AD" clId="Web-{E47EC8D3-85BC-D587-8C0B-0AF80566D7CA}" dt="2025-02-19T08:01:34.538" v="22"/>
          <ac:grpSpMkLst>
            <pc:docMk/>
            <pc:sldMk cId="467967500" sldId="257"/>
            <ac:grpSpMk id="14" creationId="{7A9648D6-B41B-42D0-A817-AE2607B0B5B8}"/>
          </ac:grpSpMkLst>
        </pc:grpChg>
        <pc:picChg chg="add mod ord">
          <ac:chgData name="Robert Raustein" userId="S::sk5085669@stavanger.kommune.no::fbbac438-1927-4652-999d-a60f45a75e72" providerId="AD" clId="Web-{E47EC8D3-85BC-D587-8C0B-0AF80566D7CA}" dt="2025-02-19T08:02:01.085" v="24"/>
          <ac:picMkLst>
            <pc:docMk/>
            <pc:sldMk cId="467967500" sldId="257"/>
            <ac:picMk id="5" creationId="{0540D319-57F0-5577-CEA5-AAE81445D832}"/>
          </ac:picMkLst>
        </pc:picChg>
        <pc:cxnChg chg="add del">
          <ac:chgData name="Robert Raustein" userId="S::sk5085669@stavanger.kommune.no::fbbac438-1927-4652-999d-a60f45a75e72" providerId="AD" clId="Web-{E47EC8D3-85BC-D587-8C0B-0AF80566D7CA}" dt="2025-02-19T08:01:34.538" v="22"/>
          <ac:cxnSpMkLst>
            <pc:docMk/>
            <pc:sldMk cId="467967500" sldId="257"/>
            <ac:cxnSpMk id="19" creationId="{C49DA8F6-BCC1-4447-B54C-57856834B94B}"/>
          </ac:cxnSpMkLst>
        </pc:cxnChg>
      </pc:sldChg>
      <pc:sldChg chg="addSp delSp modSp new mod setBg modClrScheme chgLayout">
        <pc:chgData name="Robert Raustein" userId="S::sk5085669@stavanger.kommune.no::fbbac438-1927-4652-999d-a60f45a75e72" providerId="AD" clId="Web-{E47EC8D3-85BC-D587-8C0B-0AF80566D7CA}" dt="2025-02-19T08:29:29.013" v="373" actId="1076"/>
        <pc:sldMkLst>
          <pc:docMk/>
          <pc:sldMk cId="3420000712" sldId="258"/>
        </pc:sldMkLst>
        <pc:spChg chg="del">
          <ac:chgData name="Robert Raustein" userId="S::sk5085669@stavanger.kommune.no::fbbac438-1927-4652-999d-a60f45a75e72" providerId="AD" clId="Web-{E47EC8D3-85BC-D587-8C0B-0AF80566D7CA}" dt="2025-02-19T08:02:13.569" v="26"/>
          <ac:spMkLst>
            <pc:docMk/>
            <pc:sldMk cId="3420000712" sldId="258"/>
            <ac:spMk id="2" creationId="{07BB15A7-A5BC-B394-107A-F94C0D25403D}"/>
          </ac:spMkLst>
        </pc:spChg>
        <pc:spChg chg="del">
          <ac:chgData name="Robert Raustein" userId="S::sk5085669@stavanger.kommune.no::fbbac438-1927-4652-999d-a60f45a75e72" providerId="AD" clId="Web-{E47EC8D3-85BC-D587-8C0B-0AF80566D7CA}" dt="2025-02-19T08:02:13.569" v="26"/>
          <ac:spMkLst>
            <pc:docMk/>
            <pc:sldMk cId="3420000712" sldId="258"/>
            <ac:spMk id="3" creationId="{FCCC8653-649E-F77C-A6DC-3F70D2AC3800}"/>
          </ac:spMkLst>
        </pc:spChg>
        <pc:spChg chg="del">
          <ac:chgData name="Robert Raustein" userId="S::sk5085669@stavanger.kommune.no::fbbac438-1927-4652-999d-a60f45a75e72" providerId="AD" clId="Web-{E47EC8D3-85BC-D587-8C0B-0AF80566D7CA}" dt="2025-02-19T08:02:13.569" v="26"/>
          <ac:spMkLst>
            <pc:docMk/>
            <pc:sldMk cId="3420000712" sldId="258"/>
            <ac:spMk id="4" creationId="{AB36EA8E-0DAC-ED8E-3B8D-0EBE328175A7}"/>
          </ac:spMkLst>
        </pc:spChg>
        <pc:graphicFrameChg chg="add mod modGraphic">
          <ac:chgData name="Robert Raustein" userId="S::sk5085669@stavanger.kommune.no::fbbac438-1927-4652-999d-a60f45a75e72" providerId="AD" clId="Web-{E47EC8D3-85BC-D587-8C0B-0AF80566D7CA}" dt="2025-02-19T08:29:01.965" v="365" actId="1076"/>
          <ac:graphicFrameMkLst>
            <pc:docMk/>
            <pc:sldMk cId="3420000712" sldId="258"/>
            <ac:graphicFrameMk id="5" creationId="{F767168F-4391-471B-299D-D23A97645D49}"/>
          </ac:graphicFrameMkLst>
        </pc:graphicFrameChg>
        <pc:graphicFrameChg chg="add del mod modGraphic">
          <ac:chgData name="Robert Raustein" userId="S::sk5085669@stavanger.kommune.no::fbbac438-1927-4652-999d-a60f45a75e72" providerId="AD" clId="Web-{E47EC8D3-85BC-D587-8C0B-0AF80566D7CA}" dt="2025-02-19T08:06:23.323" v="127"/>
          <ac:graphicFrameMkLst>
            <pc:docMk/>
            <pc:sldMk cId="3420000712" sldId="258"/>
            <ac:graphicFrameMk id="517" creationId="{179744E5-E491-A183-3669-CED3F61A4EA5}"/>
          </ac:graphicFrameMkLst>
        </pc:graphicFrameChg>
        <pc:graphicFrameChg chg="add del">
          <ac:chgData name="Robert Raustein" userId="S::sk5085669@stavanger.kommune.no::fbbac438-1927-4652-999d-a60f45a75e72" providerId="AD" clId="Web-{E47EC8D3-85BC-D587-8C0B-0AF80566D7CA}" dt="2025-02-19T08:06:21.026" v="126"/>
          <ac:graphicFrameMkLst>
            <pc:docMk/>
            <pc:sldMk cId="3420000712" sldId="258"/>
            <ac:graphicFrameMk id="1145" creationId="{5C47FDB8-9C0A-CE4B-7524-78772E26D853}"/>
          </ac:graphicFrameMkLst>
        </pc:graphicFrameChg>
        <pc:graphicFrameChg chg="add mod modGraphic">
          <ac:chgData name="Robert Raustein" userId="S::sk5085669@stavanger.kommune.no::fbbac438-1927-4652-999d-a60f45a75e72" providerId="AD" clId="Web-{E47EC8D3-85BC-D587-8C0B-0AF80566D7CA}" dt="2025-02-19T08:29:08.168" v="366" actId="1076"/>
          <ac:graphicFrameMkLst>
            <pc:docMk/>
            <pc:sldMk cId="3420000712" sldId="258"/>
            <ac:graphicFrameMk id="1220" creationId="{179744E5-E491-A183-3669-CED3F61A4EA5}"/>
          </ac:graphicFrameMkLst>
        </pc:graphicFrameChg>
        <pc:picChg chg="add del mod">
          <ac:chgData name="Robert Raustein" userId="S::sk5085669@stavanger.kommune.no::fbbac438-1927-4652-999d-a60f45a75e72" providerId="AD" clId="Web-{E47EC8D3-85BC-D587-8C0B-0AF80566D7CA}" dt="2025-02-19T08:21:32.319" v="342"/>
          <ac:picMkLst>
            <pc:docMk/>
            <pc:sldMk cId="3420000712" sldId="258"/>
            <ac:picMk id="1335" creationId="{2FD78F67-05C6-2868-A035-64784ECF0E30}"/>
          </ac:picMkLst>
        </pc:picChg>
        <pc:picChg chg="add del mod">
          <ac:chgData name="Robert Raustein" userId="S::sk5085669@stavanger.kommune.no::fbbac438-1927-4652-999d-a60f45a75e72" providerId="AD" clId="Web-{E47EC8D3-85BC-D587-8C0B-0AF80566D7CA}" dt="2025-02-19T08:21:32.319" v="341"/>
          <ac:picMkLst>
            <pc:docMk/>
            <pc:sldMk cId="3420000712" sldId="258"/>
            <ac:picMk id="1336" creationId="{2B1D0E20-FA04-9641-942B-3AD0A5F07F15}"/>
          </ac:picMkLst>
        </pc:picChg>
        <pc:picChg chg="add mod">
          <ac:chgData name="Robert Raustein" userId="S::sk5085669@stavanger.kommune.no::fbbac438-1927-4652-999d-a60f45a75e72" providerId="AD" clId="Web-{E47EC8D3-85BC-D587-8C0B-0AF80566D7CA}" dt="2025-02-19T08:29:29.013" v="373" actId="1076"/>
          <ac:picMkLst>
            <pc:docMk/>
            <pc:sldMk cId="3420000712" sldId="258"/>
            <ac:picMk id="1337" creationId="{8B0D0D5D-933D-7A28-D33A-D00B9EE7D3EB}"/>
          </ac:picMkLst>
        </pc:picChg>
        <pc:picChg chg="add mod">
          <ac:chgData name="Robert Raustein" userId="S::sk5085669@stavanger.kommune.no::fbbac438-1927-4652-999d-a60f45a75e72" providerId="AD" clId="Web-{E47EC8D3-85BC-D587-8C0B-0AF80566D7CA}" dt="2025-02-19T08:29:27.528" v="372" actId="1076"/>
          <ac:picMkLst>
            <pc:docMk/>
            <pc:sldMk cId="3420000712" sldId="258"/>
            <ac:picMk id="1338" creationId="{D56FD996-5ED4-4D11-15A1-81F6E0C2DCF4}"/>
          </ac:picMkLst>
        </pc:picChg>
        <pc:picChg chg="add mod">
          <ac:chgData name="Robert Raustein" userId="S::sk5085669@stavanger.kommune.no::fbbac438-1927-4652-999d-a60f45a75e72" providerId="AD" clId="Web-{E47EC8D3-85BC-D587-8C0B-0AF80566D7CA}" dt="2025-02-19T08:29:25.512" v="371" actId="1076"/>
          <ac:picMkLst>
            <pc:docMk/>
            <pc:sldMk cId="3420000712" sldId="258"/>
            <ac:picMk id="1339" creationId="{0E2FC575-788F-2B07-41A4-896AB5F0969A}"/>
          </ac:picMkLst>
        </pc:picChg>
      </pc:sldChg>
      <pc:sldChg chg="addSp delSp modSp new mod setBg">
        <pc:chgData name="Robert Raustein" userId="S::sk5085669@stavanger.kommune.no::fbbac438-1927-4652-999d-a60f45a75e72" providerId="AD" clId="Web-{E47EC8D3-85BC-D587-8C0B-0AF80566D7CA}" dt="2025-02-19T08:18:58.192" v="332" actId="20577"/>
        <pc:sldMkLst>
          <pc:docMk/>
          <pc:sldMk cId="3707208306" sldId="259"/>
        </pc:sldMkLst>
        <pc:spChg chg="add del">
          <ac:chgData name="Robert Raustein" userId="S::sk5085669@stavanger.kommune.no::fbbac438-1927-4652-999d-a60f45a75e72" providerId="AD" clId="Web-{E47EC8D3-85BC-D587-8C0B-0AF80566D7CA}" dt="2025-02-19T08:16:28.034" v="322"/>
          <ac:spMkLst>
            <pc:docMk/>
            <pc:sldMk cId="3707208306" sldId="259"/>
            <ac:spMk id="7" creationId="{CEB6D6B1-52B8-45C8-9C83-B5042CDAB0D5}"/>
          </ac:spMkLst>
        </pc:spChg>
        <pc:spChg chg="add">
          <ac:chgData name="Robert Raustein" userId="S::sk5085669@stavanger.kommune.no::fbbac438-1927-4652-999d-a60f45a75e72" providerId="AD" clId="Web-{E47EC8D3-85BC-D587-8C0B-0AF80566D7CA}" dt="2025-02-19T08:16:28.143" v="323"/>
          <ac:spMkLst>
            <pc:docMk/>
            <pc:sldMk cId="3707208306" sldId="259"/>
            <ac:spMk id="13" creationId="{6C4028FD-8BAA-4A19-BFDE-594D991B7552}"/>
          </ac:spMkLst>
        </pc:spChg>
        <pc:grpChg chg="add del">
          <ac:chgData name="Robert Raustein" userId="S::sk5085669@stavanger.kommune.no::fbbac438-1927-4652-999d-a60f45a75e72" providerId="AD" clId="Web-{E47EC8D3-85BC-D587-8C0B-0AF80566D7CA}" dt="2025-02-19T08:16:28.034" v="322"/>
          <ac:grpSpMkLst>
            <pc:docMk/>
            <pc:sldMk cId="3707208306" sldId="259"/>
            <ac:grpSpMk id="9" creationId="{3290B888-1DA2-4603-9690-BF863DCD1E87}"/>
          </ac:grpSpMkLst>
        </pc:grpChg>
        <pc:graphicFrameChg chg="add del mod modGraphic">
          <ac:chgData name="Robert Raustein" userId="S::sk5085669@stavanger.kommune.no::fbbac438-1927-4652-999d-a60f45a75e72" providerId="AD" clId="Web-{E47EC8D3-85BC-D587-8C0B-0AF80566D7CA}" dt="2025-02-19T08:18:58.192" v="332" actId="20577"/>
          <ac:graphicFrameMkLst>
            <pc:docMk/>
            <pc:sldMk cId="3707208306" sldId="259"/>
            <ac:graphicFrameMk id="2" creationId="{3293BF7F-2A63-92C3-1365-F11E9ECEBFC6}"/>
          </ac:graphicFrameMkLst>
        </pc:graphicFrameChg>
      </pc:sldChg>
    </pc:docChg>
  </pc:docChgLst>
  <pc:docChgLst>
    <pc:chgData name="Robert Raustein" userId="S::sk5085669@stavanger.kommune.no::fbbac438-1927-4652-999d-a60f45a75e72" providerId="AD" clId="Web-{53711D4E-61F0-5C56-B2E9-19F1319965B0}"/>
    <pc:docChg chg="addSld modSld">
      <pc:chgData name="Robert Raustein" userId="S::sk5085669@stavanger.kommune.no::fbbac438-1927-4652-999d-a60f45a75e72" providerId="AD" clId="Web-{53711D4E-61F0-5C56-B2E9-19F1319965B0}" dt="2025-02-13T12:29:34.437" v="54"/>
      <pc:docMkLst>
        <pc:docMk/>
      </pc:docMkLst>
      <pc:sldChg chg="addSp delSp modSp mod setBg setClrOvrMap">
        <pc:chgData name="Robert Raustein" userId="S::sk5085669@stavanger.kommune.no::fbbac438-1927-4652-999d-a60f45a75e72" providerId="AD" clId="Web-{53711D4E-61F0-5C56-B2E9-19F1319965B0}" dt="2025-02-13T12:29:27.187" v="53"/>
        <pc:sldMkLst>
          <pc:docMk/>
          <pc:sldMk cId="4253124984" sldId="256"/>
        </pc:sldMkLst>
        <pc:spChg chg="del">
          <ac:chgData name="Robert Raustein" userId="S::sk5085669@stavanger.kommune.no::fbbac438-1927-4652-999d-a60f45a75e72" providerId="AD" clId="Web-{53711D4E-61F0-5C56-B2E9-19F1319965B0}" dt="2025-02-13T12:24:55.539" v="0"/>
          <ac:spMkLst>
            <pc:docMk/>
            <pc:sldMk cId="4253124984" sldId="256"/>
            <ac:spMk id="2" creationId="{00000000-0000-0000-0000-000000000000}"/>
          </ac:spMkLst>
        </pc:spChg>
        <pc:spChg chg="del">
          <ac:chgData name="Robert Raustein" userId="S::sk5085669@stavanger.kommune.no::fbbac438-1927-4652-999d-a60f45a75e72" providerId="AD" clId="Web-{53711D4E-61F0-5C56-B2E9-19F1319965B0}" dt="2025-02-13T12:24:59.164" v="1"/>
          <ac:spMkLst>
            <pc:docMk/>
            <pc:sldMk cId="4253124984" sldId="256"/>
            <ac:spMk id="3" creationId="{00000000-0000-0000-0000-000000000000}"/>
          </ac:spMkLst>
        </pc:spChg>
        <pc:spChg chg="add del mod">
          <ac:chgData name="Robert Raustein" userId="S::sk5085669@stavanger.kommune.no::fbbac438-1927-4652-999d-a60f45a75e72" providerId="AD" clId="Web-{53711D4E-61F0-5C56-B2E9-19F1319965B0}" dt="2025-02-13T12:25:35.509" v="15"/>
          <ac:spMkLst>
            <pc:docMk/>
            <pc:sldMk cId="4253124984" sldId="256"/>
            <ac:spMk id="5" creationId="{2568119D-36EC-49AB-F50F-776D3AC7227E}"/>
          </ac:spMkLst>
        </pc:spChg>
        <pc:spChg chg="add mod">
          <ac:chgData name="Robert Raustein" userId="S::sk5085669@stavanger.kommune.no::fbbac438-1927-4652-999d-a60f45a75e72" providerId="AD" clId="Web-{53711D4E-61F0-5C56-B2E9-19F1319965B0}" dt="2025-02-13T12:29:27.187" v="53"/>
          <ac:spMkLst>
            <pc:docMk/>
            <pc:sldMk cId="4253124984" sldId="256"/>
            <ac:spMk id="6" creationId="{AAD625A4-4A9B-7BC8-7382-178F2C5F1248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52.467" v="50"/>
          <ac:spMkLst>
            <pc:docMk/>
            <pc:sldMk cId="4253124984" sldId="256"/>
            <ac:spMk id="9" creationId="{216BB327-7AA9-4EC5-815F-9D8E6BC53E34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44.998" v="43"/>
          <ac:spMkLst>
            <pc:docMk/>
            <pc:sldMk cId="4253124984" sldId="256"/>
            <ac:spMk id="14" creationId="{B4916930-E76E-4100-9DCF-4981566A372A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47.482" v="45"/>
          <ac:spMkLst>
            <pc:docMk/>
            <pc:sldMk cId="4253124984" sldId="256"/>
            <ac:spMk id="16" creationId="{9F6380B4-6A1C-481E-8408-B4E6C75B9B81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47.482" v="45"/>
          <ac:spMkLst>
            <pc:docMk/>
            <pc:sldMk cId="4253124984" sldId="256"/>
            <ac:spMk id="17" creationId="{657F69E0-C4B0-4BEC-A689-4F8D877F05D4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49.904" v="47"/>
          <ac:spMkLst>
            <pc:docMk/>
            <pc:sldMk cId="4253124984" sldId="256"/>
            <ac:spMk id="18" creationId="{AF2F604E-43BE-4DC3-B983-E071523364F8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49.904" v="47"/>
          <ac:spMkLst>
            <pc:docMk/>
            <pc:sldMk cId="4253124984" sldId="256"/>
            <ac:spMk id="19" creationId="{0671A8AE-40A1-4631-A6B8-581AFF065482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49.904" v="47"/>
          <ac:spMkLst>
            <pc:docMk/>
            <pc:sldMk cId="4253124984" sldId="256"/>
            <ac:spMk id="20" creationId="{08C9B587-E65E-4B52-B37C-ABEBB6E87928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49.904" v="47"/>
          <ac:spMkLst>
            <pc:docMk/>
            <pc:sldMk cId="4253124984" sldId="256"/>
            <ac:spMk id="21" creationId="{AB58EF07-17C2-48CF-ABB0-EEF1F17CB8F0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52.404" v="49"/>
          <ac:spMkLst>
            <pc:docMk/>
            <pc:sldMk cId="4253124984" sldId="256"/>
            <ac:spMk id="23" creationId="{8A95209C-5275-4E15-8EA7-7F42980ABF2D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52.404" v="49"/>
          <ac:spMkLst>
            <pc:docMk/>
            <pc:sldMk cId="4253124984" sldId="256"/>
            <ac:spMk id="24" creationId="{4F2ED431-E304-4FF0-9F4E-032783C9D612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8:52.404" v="49"/>
          <ac:spMkLst>
            <pc:docMk/>
            <pc:sldMk cId="4253124984" sldId="256"/>
            <ac:spMk id="25" creationId="{4E87FCFB-2CCE-460D-B3DD-557C8BD1B94A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9:27.187" v="53"/>
          <ac:spMkLst>
            <pc:docMk/>
            <pc:sldMk cId="4253124984" sldId="256"/>
            <ac:spMk id="27" creationId="{71B2258F-86CA-4D4D-8270-BC05FCDEBFB3}"/>
          </ac:spMkLst>
        </pc:spChg>
        <pc:spChg chg="add del">
          <ac:chgData name="Robert Raustein" userId="S::sk5085669@stavanger.kommune.no::fbbac438-1927-4652-999d-a60f45a75e72" providerId="AD" clId="Web-{53711D4E-61F0-5C56-B2E9-19F1319965B0}" dt="2025-02-13T12:29:27.140" v="52"/>
          <ac:spMkLst>
            <pc:docMk/>
            <pc:sldMk cId="4253124984" sldId="256"/>
            <ac:spMk id="32" creationId="{522A94E1-AEBD-4286-BFF8-0711E4CD3E3B}"/>
          </ac:spMkLst>
        </pc:spChg>
        <pc:spChg chg="add">
          <ac:chgData name="Robert Raustein" userId="S::sk5085669@stavanger.kommune.no::fbbac438-1927-4652-999d-a60f45a75e72" providerId="AD" clId="Web-{53711D4E-61F0-5C56-B2E9-19F1319965B0}" dt="2025-02-13T12:29:27.187" v="53"/>
          <ac:spMkLst>
            <pc:docMk/>
            <pc:sldMk cId="4253124984" sldId="256"/>
            <ac:spMk id="34" creationId="{007891EC-4501-44ED-A8C8-B11B6DB767AB}"/>
          </ac:spMkLst>
        </pc:spChg>
        <pc:spChg chg="add">
          <ac:chgData name="Robert Raustein" userId="S::sk5085669@stavanger.kommune.no::fbbac438-1927-4652-999d-a60f45a75e72" providerId="AD" clId="Web-{53711D4E-61F0-5C56-B2E9-19F1319965B0}" dt="2025-02-13T12:29:27.187" v="53"/>
          <ac:spMkLst>
            <pc:docMk/>
            <pc:sldMk cId="4253124984" sldId="256"/>
            <ac:spMk id="35" creationId="{C1DD1A8A-57D5-4A81-AD04-532B043C5611}"/>
          </ac:spMkLst>
        </pc:spChg>
        <pc:picChg chg="add mod">
          <ac:chgData name="Robert Raustein" userId="S::sk5085669@stavanger.kommune.no::fbbac438-1927-4652-999d-a60f45a75e72" providerId="AD" clId="Web-{53711D4E-61F0-5C56-B2E9-19F1319965B0}" dt="2025-02-13T12:29:27.187" v="53"/>
          <ac:picMkLst>
            <pc:docMk/>
            <pc:sldMk cId="4253124984" sldId="256"/>
            <ac:picMk id="4" creationId="{C9BD4C9C-4E5A-B1CD-373A-1F4100AB800D}"/>
          </ac:picMkLst>
        </pc:picChg>
      </pc:sldChg>
      <pc:sldChg chg="new">
        <pc:chgData name="Robert Raustein" userId="S::sk5085669@stavanger.kommune.no::fbbac438-1927-4652-999d-a60f45a75e72" providerId="AD" clId="Web-{53711D4E-61F0-5C56-B2E9-19F1319965B0}" dt="2025-02-13T12:29:34.437" v="54"/>
        <pc:sldMkLst>
          <pc:docMk/>
          <pc:sldMk cId="467967500" sldId="25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5CFA96-FEFF-439F-8A46-9ACA3C8775F2}" type="doc">
      <dgm:prSet loTypeId="urn:microsoft.com/office/officeart/2005/8/layout/cycle2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4CE4768-5C0A-4EC1-B5F0-CCC6396F9AEA}">
      <dgm:prSet phldrT="[Text]" phldr="0"/>
      <dgm:spPr/>
      <dgm:t>
        <a:bodyPr/>
        <a:lstStyle/>
        <a:p>
          <a:r>
            <a:rPr lang="en-US" dirty="0" err="1">
              <a:latin typeface="Aptos Display" panose="020F0302020204030204"/>
            </a:rPr>
            <a:t>Frivilligsentralen</a:t>
          </a:r>
          <a:endParaRPr lang="en-US" dirty="0" err="1"/>
        </a:p>
      </dgm:t>
    </dgm:pt>
    <dgm:pt modelId="{4CC3152B-662E-4575-A14C-9CB6FB4118C8}" type="parTrans" cxnId="{4B6BBD2C-AAF4-4327-BF7A-A19F37668182}">
      <dgm:prSet/>
      <dgm:spPr/>
      <dgm:t>
        <a:bodyPr/>
        <a:lstStyle/>
        <a:p>
          <a:endParaRPr lang="en-US"/>
        </a:p>
      </dgm:t>
    </dgm:pt>
    <dgm:pt modelId="{DBD79913-0EA7-49F4-9CB2-C75A9B078B24}" type="sibTrans" cxnId="{4B6BBD2C-AAF4-4327-BF7A-A19F37668182}">
      <dgm:prSet/>
      <dgm:spPr/>
      <dgm:t>
        <a:bodyPr/>
        <a:lstStyle/>
        <a:p>
          <a:endParaRPr lang="en-US"/>
        </a:p>
      </dgm:t>
    </dgm:pt>
    <dgm:pt modelId="{F70CE1E7-209C-4CFC-A9EF-0C073DBCC9BB}">
      <dgm:prSet phldrT="[Text]" phldr="0"/>
      <dgm:spPr/>
      <dgm:t>
        <a:bodyPr/>
        <a:lstStyle/>
        <a:p>
          <a:r>
            <a:rPr lang="en-US" dirty="0" err="1">
              <a:latin typeface="Aptos Display" panose="020F0302020204030204"/>
            </a:rPr>
            <a:t>Bydelshuset</a:t>
          </a:r>
          <a:endParaRPr lang="en-US" dirty="0" err="1"/>
        </a:p>
      </dgm:t>
    </dgm:pt>
    <dgm:pt modelId="{C81AA5C5-74D8-4375-9206-876A682F67FB}" type="parTrans" cxnId="{87EF29F1-4F51-439B-8052-AC8AD392F278}">
      <dgm:prSet/>
      <dgm:spPr/>
      <dgm:t>
        <a:bodyPr/>
        <a:lstStyle/>
        <a:p>
          <a:endParaRPr lang="en-US"/>
        </a:p>
      </dgm:t>
    </dgm:pt>
    <dgm:pt modelId="{E9AC43C7-F3B2-4470-BB6E-AC3B397A4913}" type="sibTrans" cxnId="{87EF29F1-4F51-439B-8052-AC8AD392F278}">
      <dgm:prSet/>
      <dgm:spPr/>
      <dgm:t>
        <a:bodyPr/>
        <a:lstStyle/>
        <a:p>
          <a:endParaRPr lang="en-US"/>
        </a:p>
      </dgm:t>
    </dgm:pt>
    <dgm:pt modelId="{4C5B66B5-63F2-40E8-B02F-D47D7C0FBC23}">
      <dgm:prSet phldrT="[Text]" phldr="0"/>
      <dgm:spPr/>
      <dgm:t>
        <a:bodyPr/>
        <a:lstStyle/>
        <a:p>
          <a:r>
            <a:rPr lang="en-US" dirty="0" err="1">
              <a:latin typeface="Aptos Display" panose="020F0302020204030204"/>
            </a:rPr>
            <a:t>Kvernevik-satsningen</a:t>
          </a:r>
          <a:endParaRPr lang="en-US" dirty="0" err="1"/>
        </a:p>
      </dgm:t>
    </dgm:pt>
    <dgm:pt modelId="{7E015817-A635-4C91-93D2-E63DED1A4088}" type="parTrans" cxnId="{E2AAA9DF-6BAD-49EB-A32A-C8CD62DD07AD}">
      <dgm:prSet/>
      <dgm:spPr/>
      <dgm:t>
        <a:bodyPr/>
        <a:lstStyle/>
        <a:p>
          <a:endParaRPr lang="en-US"/>
        </a:p>
      </dgm:t>
    </dgm:pt>
    <dgm:pt modelId="{2DE5CCD2-9F1F-4D4B-A61C-A311D9244B78}" type="sibTrans" cxnId="{E2AAA9DF-6BAD-49EB-A32A-C8CD62DD07AD}">
      <dgm:prSet/>
      <dgm:spPr/>
      <dgm:t>
        <a:bodyPr/>
        <a:lstStyle/>
        <a:p>
          <a:endParaRPr lang="en-US"/>
        </a:p>
      </dgm:t>
    </dgm:pt>
    <dgm:pt modelId="{A6EFFDAC-D546-4A62-A71B-97C0C239D5C9}">
      <dgm:prSet phldrT="[Text]" phldr="0"/>
      <dgm:spPr/>
      <dgm:t>
        <a:bodyPr/>
        <a:lstStyle/>
        <a:p>
          <a:r>
            <a:rPr lang="en-US" dirty="0" err="1">
              <a:latin typeface="Aptos Display" panose="020F0302020204030204"/>
            </a:rPr>
            <a:t>FulltFokus</a:t>
          </a:r>
          <a:endParaRPr lang="en-US" dirty="0" err="1"/>
        </a:p>
      </dgm:t>
    </dgm:pt>
    <dgm:pt modelId="{E28F98E4-AB06-4C09-B7A6-5CA2EF586FFE}" type="parTrans" cxnId="{30FE4806-E8A3-4F24-B971-BE2689D4BB2A}">
      <dgm:prSet/>
      <dgm:spPr/>
      <dgm:t>
        <a:bodyPr/>
        <a:lstStyle/>
        <a:p>
          <a:endParaRPr lang="en-US"/>
        </a:p>
      </dgm:t>
    </dgm:pt>
    <dgm:pt modelId="{27CA35DF-8EE7-4392-90A2-5AFF03065A20}" type="sibTrans" cxnId="{30FE4806-E8A3-4F24-B971-BE2689D4BB2A}">
      <dgm:prSet/>
      <dgm:spPr/>
      <dgm:t>
        <a:bodyPr/>
        <a:lstStyle/>
        <a:p>
          <a:endParaRPr lang="en-US"/>
        </a:p>
      </dgm:t>
    </dgm:pt>
    <dgm:pt modelId="{1A10678C-F907-4075-9078-ABDFC6849FF9}">
      <dgm:prSet phldrT="[Text]" phldr="0"/>
      <dgm:spPr/>
      <dgm:t>
        <a:bodyPr/>
        <a:lstStyle/>
        <a:p>
          <a:pPr rtl="0"/>
          <a:r>
            <a:rPr lang="en-US" dirty="0" err="1">
              <a:latin typeface="Aptos Display" panose="020F0302020204030204"/>
            </a:rPr>
            <a:t>Kvernevik</a:t>
          </a:r>
          <a:r>
            <a:rPr lang="en-US" dirty="0">
              <a:latin typeface="Aptos Display" panose="020F0302020204030204"/>
            </a:rPr>
            <a:t> </a:t>
          </a:r>
          <a:r>
            <a:rPr lang="en-US" dirty="0" err="1">
              <a:latin typeface="Aptos Display" panose="020F0302020204030204"/>
            </a:rPr>
            <a:t>fritidsklubb</a:t>
          </a:r>
        </a:p>
      </dgm:t>
    </dgm:pt>
    <dgm:pt modelId="{485021F9-8106-4954-901E-EEB59E5AA260}" type="parTrans" cxnId="{3A3B425A-94CD-4B8A-A1D6-AEC96A4C8A17}">
      <dgm:prSet/>
      <dgm:spPr/>
      <dgm:t>
        <a:bodyPr/>
        <a:lstStyle/>
        <a:p>
          <a:endParaRPr lang="en-US"/>
        </a:p>
      </dgm:t>
    </dgm:pt>
    <dgm:pt modelId="{EF26E204-69C0-4443-BBFA-BD4B4BA40462}" type="sibTrans" cxnId="{3A3B425A-94CD-4B8A-A1D6-AEC96A4C8A17}">
      <dgm:prSet/>
      <dgm:spPr/>
      <dgm:t>
        <a:bodyPr/>
        <a:lstStyle/>
        <a:p>
          <a:endParaRPr lang="en-US"/>
        </a:p>
      </dgm:t>
    </dgm:pt>
    <dgm:pt modelId="{6D03225B-7F7F-4F2D-ADF9-4EE8DDBB88C7}">
      <dgm:prSet phldr="0"/>
      <dgm:spPr/>
      <dgm:t>
        <a:bodyPr/>
        <a:lstStyle/>
        <a:p>
          <a:r>
            <a:rPr lang="en-US" dirty="0">
              <a:latin typeface="Aptos Display" panose="020F0302020204030204"/>
            </a:rPr>
            <a:t>NAV</a:t>
          </a:r>
          <a:endParaRPr lang="en-US" dirty="0"/>
        </a:p>
      </dgm:t>
    </dgm:pt>
    <dgm:pt modelId="{409FEF9D-13AC-4F8E-8A44-6C06EEFA7A48}" type="parTrans" cxnId="{B14BF3A3-5E02-467A-B4A2-E2ABB1AC063B}">
      <dgm:prSet/>
      <dgm:spPr/>
    </dgm:pt>
    <dgm:pt modelId="{98BB25C0-34AA-47E6-9979-AD81DD6DB6A5}" type="sibTrans" cxnId="{B14BF3A3-5E02-467A-B4A2-E2ABB1AC063B}">
      <dgm:prSet/>
      <dgm:spPr/>
      <dgm:t>
        <a:bodyPr/>
        <a:lstStyle/>
        <a:p>
          <a:endParaRPr lang="en-US"/>
        </a:p>
      </dgm:t>
    </dgm:pt>
    <dgm:pt modelId="{17250414-4914-451D-B9EC-274E9A416304}" type="pres">
      <dgm:prSet presAssocID="{D55CFA96-FEFF-439F-8A46-9ACA3C8775F2}" presName="cycle" presStyleCnt="0">
        <dgm:presLayoutVars>
          <dgm:dir/>
          <dgm:resizeHandles val="exact"/>
        </dgm:presLayoutVars>
      </dgm:prSet>
      <dgm:spPr/>
    </dgm:pt>
    <dgm:pt modelId="{FE2031E5-42CB-4998-9AB6-32418793186F}" type="pres">
      <dgm:prSet presAssocID="{14CE4768-5C0A-4EC1-B5F0-CCC6396F9AEA}" presName="node" presStyleLbl="node1" presStyleIdx="0" presStyleCnt="6">
        <dgm:presLayoutVars>
          <dgm:bulletEnabled val="1"/>
        </dgm:presLayoutVars>
      </dgm:prSet>
      <dgm:spPr/>
    </dgm:pt>
    <dgm:pt modelId="{C222F49B-3044-4CC8-BE60-5D76C8784137}" type="pres">
      <dgm:prSet presAssocID="{DBD79913-0EA7-49F4-9CB2-C75A9B078B24}" presName="sibTrans" presStyleLbl="sibTrans2D1" presStyleIdx="0" presStyleCnt="6"/>
      <dgm:spPr/>
    </dgm:pt>
    <dgm:pt modelId="{3ADF19AD-A445-4D21-9B4E-5BDD9D0BAAA8}" type="pres">
      <dgm:prSet presAssocID="{DBD79913-0EA7-49F4-9CB2-C75A9B078B24}" presName="connectorText" presStyleLbl="sibTrans2D1" presStyleIdx="0" presStyleCnt="6"/>
      <dgm:spPr/>
    </dgm:pt>
    <dgm:pt modelId="{DB002C22-F5D8-495C-AF48-7E7BEDEF6F81}" type="pres">
      <dgm:prSet presAssocID="{F70CE1E7-209C-4CFC-A9EF-0C073DBCC9BB}" presName="node" presStyleLbl="node1" presStyleIdx="1" presStyleCnt="6">
        <dgm:presLayoutVars>
          <dgm:bulletEnabled val="1"/>
        </dgm:presLayoutVars>
      </dgm:prSet>
      <dgm:spPr/>
    </dgm:pt>
    <dgm:pt modelId="{0FFEEFFE-CA41-4007-ADBF-2C9A252345CA}" type="pres">
      <dgm:prSet presAssocID="{E9AC43C7-F3B2-4470-BB6E-AC3B397A4913}" presName="sibTrans" presStyleLbl="sibTrans2D1" presStyleIdx="1" presStyleCnt="6"/>
      <dgm:spPr/>
    </dgm:pt>
    <dgm:pt modelId="{A1BB342B-AD09-4E59-949D-5D6EF7671EC5}" type="pres">
      <dgm:prSet presAssocID="{E9AC43C7-F3B2-4470-BB6E-AC3B397A4913}" presName="connectorText" presStyleLbl="sibTrans2D1" presStyleIdx="1" presStyleCnt="6"/>
      <dgm:spPr/>
    </dgm:pt>
    <dgm:pt modelId="{1B68AB66-2862-4760-9D81-FB79E45608E4}" type="pres">
      <dgm:prSet presAssocID="{4C5B66B5-63F2-40E8-B02F-D47D7C0FBC23}" presName="node" presStyleLbl="node1" presStyleIdx="2" presStyleCnt="6">
        <dgm:presLayoutVars>
          <dgm:bulletEnabled val="1"/>
        </dgm:presLayoutVars>
      </dgm:prSet>
      <dgm:spPr/>
    </dgm:pt>
    <dgm:pt modelId="{E82E1B6F-C85E-47F0-A523-49D62E3CAF91}" type="pres">
      <dgm:prSet presAssocID="{2DE5CCD2-9F1F-4D4B-A61C-A311D9244B78}" presName="sibTrans" presStyleLbl="sibTrans2D1" presStyleIdx="2" presStyleCnt="6"/>
      <dgm:spPr/>
    </dgm:pt>
    <dgm:pt modelId="{7FB6A0E5-B06E-4464-AF8C-445577935E7F}" type="pres">
      <dgm:prSet presAssocID="{2DE5CCD2-9F1F-4D4B-A61C-A311D9244B78}" presName="connectorText" presStyleLbl="sibTrans2D1" presStyleIdx="2" presStyleCnt="6"/>
      <dgm:spPr/>
    </dgm:pt>
    <dgm:pt modelId="{2C67D7EA-2C78-40D1-9213-9F2BDFF15348}" type="pres">
      <dgm:prSet presAssocID="{A6EFFDAC-D546-4A62-A71B-97C0C239D5C9}" presName="node" presStyleLbl="node1" presStyleIdx="3" presStyleCnt="6">
        <dgm:presLayoutVars>
          <dgm:bulletEnabled val="1"/>
        </dgm:presLayoutVars>
      </dgm:prSet>
      <dgm:spPr/>
    </dgm:pt>
    <dgm:pt modelId="{3EE41C42-D9DF-4041-8FE4-81E723C2D951}" type="pres">
      <dgm:prSet presAssocID="{27CA35DF-8EE7-4392-90A2-5AFF03065A20}" presName="sibTrans" presStyleLbl="sibTrans2D1" presStyleIdx="3" presStyleCnt="6"/>
      <dgm:spPr/>
    </dgm:pt>
    <dgm:pt modelId="{EB893E9D-E281-4432-98AD-ADD07055815C}" type="pres">
      <dgm:prSet presAssocID="{27CA35DF-8EE7-4392-90A2-5AFF03065A20}" presName="connectorText" presStyleLbl="sibTrans2D1" presStyleIdx="3" presStyleCnt="6"/>
      <dgm:spPr/>
    </dgm:pt>
    <dgm:pt modelId="{133CA630-8C2A-4F25-B358-E81765062335}" type="pres">
      <dgm:prSet presAssocID="{1A10678C-F907-4075-9078-ABDFC6849FF9}" presName="node" presStyleLbl="node1" presStyleIdx="4" presStyleCnt="6">
        <dgm:presLayoutVars>
          <dgm:bulletEnabled val="1"/>
        </dgm:presLayoutVars>
      </dgm:prSet>
      <dgm:spPr/>
    </dgm:pt>
    <dgm:pt modelId="{4129A84F-2F4A-42D1-9F48-88EF00BF3CC9}" type="pres">
      <dgm:prSet presAssocID="{EF26E204-69C0-4443-BBFA-BD4B4BA40462}" presName="sibTrans" presStyleLbl="sibTrans2D1" presStyleIdx="4" presStyleCnt="6"/>
      <dgm:spPr/>
    </dgm:pt>
    <dgm:pt modelId="{FDBC8D42-388E-4A36-9BE1-261C3D110C86}" type="pres">
      <dgm:prSet presAssocID="{EF26E204-69C0-4443-BBFA-BD4B4BA40462}" presName="connectorText" presStyleLbl="sibTrans2D1" presStyleIdx="4" presStyleCnt="6"/>
      <dgm:spPr/>
    </dgm:pt>
    <dgm:pt modelId="{07FFEEC1-5CE0-405A-9684-231D6EFE76DC}" type="pres">
      <dgm:prSet presAssocID="{6D03225B-7F7F-4F2D-ADF9-4EE8DDBB88C7}" presName="node" presStyleLbl="node1" presStyleIdx="5" presStyleCnt="6">
        <dgm:presLayoutVars>
          <dgm:bulletEnabled val="1"/>
        </dgm:presLayoutVars>
      </dgm:prSet>
      <dgm:spPr/>
    </dgm:pt>
    <dgm:pt modelId="{5DED62C3-CCF3-41D4-84C4-B10F6E3DA982}" type="pres">
      <dgm:prSet presAssocID="{98BB25C0-34AA-47E6-9979-AD81DD6DB6A5}" presName="sibTrans" presStyleLbl="sibTrans2D1" presStyleIdx="5" presStyleCnt="6"/>
      <dgm:spPr/>
    </dgm:pt>
    <dgm:pt modelId="{6E3242E9-F7EC-4ACF-A41B-0C10762E0B05}" type="pres">
      <dgm:prSet presAssocID="{98BB25C0-34AA-47E6-9979-AD81DD6DB6A5}" presName="connectorText" presStyleLbl="sibTrans2D1" presStyleIdx="5" presStyleCnt="6"/>
      <dgm:spPr/>
    </dgm:pt>
  </dgm:ptLst>
  <dgm:cxnLst>
    <dgm:cxn modelId="{30FE4806-E8A3-4F24-B971-BE2689D4BB2A}" srcId="{D55CFA96-FEFF-439F-8A46-9ACA3C8775F2}" destId="{A6EFFDAC-D546-4A62-A71B-97C0C239D5C9}" srcOrd="3" destOrd="0" parTransId="{E28F98E4-AB06-4C09-B7A6-5CA2EF586FFE}" sibTransId="{27CA35DF-8EE7-4392-90A2-5AFF03065A20}"/>
    <dgm:cxn modelId="{26A01E0A-F921-4915-8E81-83CE4DC69198}" type="presOf" srcId="{DBD79913-0EA7-49F4-9CB2-C75A9B078B24}" destId="{3ADF19AD-A445-4D21-9B4E-5BDD9D0BAAA8}" srcOrd="1" destOrd="0" presId="urn:microsoft.com/office/officeart/2005/8/layout/cycle2"/>
    <dgm:cxn modelId="{E1315428-135B-4BDC-8AD0-5DAEF39B77A9}" type="presOf" srcId="{DBD79913-0EA7-49F4-9CB2-C75A9B078B24}" destId="{C222F49B-3044-4CC8-BE60-5D76C8784137}" srcOrd="0" destOrd="0" presId="urn:microsoft.com/office/officeart/2005/8/layout/cycle2"/>
    <dgm:cxn modelId="{4B6BBD2C-AAF4-4327-BF7A-A19F37668182}" srcId="{D55CFA96-FEFF-439F-8A46-9ACA3C8775F2}" destId="{14CE4768-5C0A-4EC1-B5F0-CCC6396F9AEA}" srcOrd="0" destOrd="0" parTransId="{4CC3152B-662E-4575-A14C-9CB6FB4118C8}" sibTransId="{DBD79913-0EA7-49F4-9CB2-C75A9B078B24}"/>
    <dgm:cxn modelId="{B266115D-6987-42AF-B1B2-00764C1D7E60}" type="presOf" srcId="{27CA35DF-8EE7-4392-90A2-5AFF03065A20}" destId="{EB893E9D-E281-4432-98AD-ADD07055815C}" srcOrd="1" destOrd="0" presId="urn:microsoft.com/office/officeart/2005/8/layout/cycle2"/>
    <dgm:cxn modelId="{DF52E452-DDFB-4591-9D1B-A332D90A09A0}" type="presOf" srcId="{1A10678C-F907-4075-9078-ABDFC6849FF9}" destId="{133CA630-8C2A-4F25-B358-E81765062335}" srcOrd="0" destOrd="0" presId="urn:microsoft.com/office/officeart/2005/8/layout/cycle2"/>
    <dgm:cxn modelId="{310ABB54-7506-4724-BDC5-F952F6C59AE2}" type="presOf" srcId="{F70CE1E7-209C-4CFC-A9EF-0C073DBCC9BB}" destId="{DB002C22-F5D8-495C-AF48-7E7BEDEF6F81}" srcOrd="0" destOrd="0" presId="urn:microsoft.com/office/officeart/2005/8/layout/cycle2"/>
    <dgm:cxn modelId="{7A377C57-1210-477D-AF19-C617547D1395}" type="presOf" srcId="{E9AC43C7-F3B2-4470-BB6E-AC3B397A4913}" destId="{0FFEEFFE-CA41-4007-ADBF-2C9A252345CA}" srcOrd="0" destOrd="0" presId="urn:microsoft.com/office/officeart/2005/8/layout/cycle2"/>
    <dgm:cxn modelId="{3A3B425A-94CD-4B8A-A1D6-AEC96A4C8A17}" srcId="{D55CFA96-FEFF-439F-8A46-9ACA3C8775F2}" destId="{1A10678C-F907-4075-9078-ABDFC6849FF9}" srcOrd="4" destOrd="0" parTransId="{485021F9-8106-4954-901E-EEB59E5AA260}" sibTransId="{EF26E204-69C0-4443-BBFA-BD4B4BA40462}"/>
    <dgm:cxn modelId="{AF1D1C85-3494-4DB4-B64A-CAFF65D79645}" type="presOf" srcId="{98BB25C0-34AA-47E6-9979-AD81DD6DB6A5}" destId="{5DED62C3-CCF3-41D4-84C4-B10F6E3DA982}" srcOrd="0" destOrd="0" presId="urn:microsoft.com/office/officeart/2005/8/layout/cycle2"/>
    <dgm:cxn modelId="{9B939C87-7974-4E2E-A1C2-D766E6D19BC2}" type="presOf" srcId="{2DE5CCD2-9F1F-4D4B-A61C-A311D9244B78}" destId="{7FB6A0E5-B06E-4464-AF8C-445577935E7F}" srcOrd="1" destOrd="0" presId="urn:microsoft.com/office/officeart/2005/8/layout/cycle2"/>
    <dgm:cxn modelId="{A6A87489-FFB6-406A-9ABF-A9E760B3C2F3}" type="presOf" srcId="{A6EFFDAC-D546-4A62-A71B-97C0C239D5C9}" destId="{2C67D7EA-2C78-40D1-9213-9F2BDFF15348}" srcOrd="0" destOrd="0" presId="urn:microsoft.com/office/officeart/2005/8/layout/cycle2"/>
    <dgm:cxn modelId="{94513BA0-926E-4ECF-B880-0E6517F80AB0}" type="presOf" srcId="{4C5B66B5-63F2-40E8-B02F-D47D7C0FBC23}" destId="{1B68AB66-2862-4760-9D81-FB79E45608E4}" srcOrd="0" destOrd="0" presId="urn:microsoft.com/office/officeart/2005/8/layout/cycle2"/>
    <dgm:cxn modelId="{B14BF3A3-5E02-467A-B4A2-E2ABB1AC063B}" srcId="{D55CFA96-FEFF-439F-8A46-9ACA3C8775F2}" destId="{6D03225B-7F7F-4F2D-ADF9-4EE8DDBB88C7}" srcOrd="5" destOrd="0" parTransId="{409FEF9D-13AC-4F8E-8A44-6C06EEFA7A48}" sibTransId="{98BB25C0-34AA-47E6-9979-AD81DD6DB6A5}"/>
    <dgm:cxn modelId="{F60159A5-8005-4910-98E4-9697C80B25D4}" type="presOf" srcId="{D55CFA96-FEFF-439F-8A46-9ACA3C8775F2}" destId="{17250414-4914-451D-B9EC-274E9A416304}" srcOrd="0" destOrd="0" presId="urn:microsoft.com/office/officeart/2005/8/layout/cycle2"/>
    <dgm:cxn modelId="{76FAD0AC-2F11-4DA5-9A1B-838B59563F78}" type="presOf" srcId="{E9AC43C7-F3B2-4470-BB6E-AC3B397A4913}" destId="{A1BB342B-AD09-4E59-949D-5D6EF7671EC5}" srcOrd="1" destOrd="0" presId="urn:microsoft.com/office/officeart/2005/8/layout/cycle2"/>
    <dgm:cxn modelId="{2A1132B4-28A2-45CF-9061-AFC9C8E90BD9}" type="presOf" srcId="{EF26E204-69C0-4443-BBFA-BD4B4BA40462}" destId="{FDBC8D42-388E-4A36-9BE1-261C3D110C86}" srcOrd="1" destOrd="0" presId="urn:microsoft.com/office/officeart/2005/8/layout/cycle2"/>
    <dgm:cxn modelId="{FD654EC5-DD58-447B-B56B-AA37CD2EFC63}" type="presOf" srcId="{14CE4768-5C0A-4EC1-B5F0-CCC6396F9AEA}" destId="{FE2031E5-42CB-4998-9AB6-32418793186F}" srcOrd="0" destOrd="0" presId="urn:microsoft.com/office/officeart/2005/8/layout/cycle2"/>
    <dgm:cxn modelId="{B8914FD3-698A-4CE3-B911-98E9944CC7B0}" type="presOf" srcId="{98BB25C0-34AA-47E6-9979-AD81DD6DB6A5}" destId="{6E3242E9-F7EC-4ACF-A41B-0C10762E0B05}" srcOrd="1" destOrd="0" presId="urn:microsoft.com/office/officeart/2005/8/layout/cycle2"/>
    <dgm:cxn modelId="{93EEF4D8-4EF1-4D9C-855D-8EC391E3C5C9}" type="presOf" srcId="{27CA35DF-8EE7-4392-90A2-5AFF03065A20}" destId="{3EE41C42-D9DF-4041-8FE4-81E723C2D951}" srcOrd="0" destOrd="0" presId="urn:microsoft.com/office/officeart/2005/8/layout/cycle2"/>
    <dgm:cxn modelId="{D45633DB-0619-447B-AA8D-7CC1C62C1266}" type="presOf" srcId="{2DE5CCD2-9F1F-4D4B-A61C-A311D9244B78}" destId="{E82E1B6F-C85E-47F0-A523-49D62E3CAF91}" srcOrd="0" destOrd="0" presId="urn:microsoft.com/office/officeart/2005/8/layout/cycle2"/>
    <dgm:cxn modelId="{E2AAA9DF-6BAD-49EB-A32A-C8CD62DD07AD}" srcId="{D55CFA96-FEFF-439F-8A46-9ACA3C8775F2}" destId="{4C5B66B5-63F2-40E8-B02F-D47D7C0FBC23}" srcOrd="2" destOrd="0" parTransId="{7E015817-A635-4C91-93D2-E63DED1A4088}" sibTransId="{2DE5CCD2-9F1F-4D4B-A61C-A311D9244B78}"/>
    <dgm:cxn modelId="{D57E17F1-988A-408C-9B8C-B19516D1E1AE}" type="presOf" srcId="{6D03225B-7F7F-4F2D-ADF9-4EE8DDBB88C7}" destId="{07FFEEC1-5CE0-405A-9684-231D6EFE76DC}" srcOrd="0" destOrd="0" presId="urn:microsoft.com/office/officeart/2005/8/layout/cycle2"/>
    <dgm:cxn modelId="{87EF29F1-4F51-439B-8052-AC8AD392F278}" srcId="{D55CFA96-FEFF-439F-8A46-9ACA3C8775F2}" destId="{F70CE1E7-209C-4CFC-A9EF-0C073DBCC9BB}" srcOrd="1" destOrd="0" parTransId="{C81AA5C5-74D8-4375-9206-876A682F67FB}" sibTransId="{E9AC43C7-F3B2-4470-BB6E-AC3B397A4913}"/>
    <dgm:cxn modelId="{60DBABF2-065B-4761-908E-D9156287D0DE}" type="presOf" srcId="{EF26E204-69C0-4443-BBFA-BD4B4BA40462}" destId="{4129A84F-2F4A-42D1-9F48-88EF00BF3CC9}" srcOrd="0" destOrd="0" presId="urn:microsoft.com/office/officeart/2005/8/layout/cycle2"/>
    <dgm:cxn modelId="{A28551E1-9170-496B-B8DA-369B223159BE}" type="presParOf" srcId="{17250414-4914-451D-B9EC-274E9A416304}" destId="{FE2031E5-42CB-4998-9AB6-32418793186F}" srcOrd="0" destOrd="0" presId="urn:microsoft.com/office/officeart/2005/8/layout/cycle2"/>
    <dgm:cxn modelId="{53F854F8-E4F9-40E0-97B9-C08918635F55}" type="presParOf" srcId="{17250414-4914-451D-B9EC-274E9A416304}" destId="{C222F49B-3044-4CC8-BE60-5D76C8784137}" srcOrd="1" destOrd="0" presId="urn:microsoft.com/office/officeart/2005/8/layout/cycle2"/>
    <dgm:cxn modelId="{61D5BD60-5E16-42DE-81DE-29B1A13304D9}" type="presParOf" srcId="{C222F49B-3044-4CC8-BE60-5D76C8784137}" destId="{3ADF19AD-A445-4D21-9B4E-5BDD9D0BAAA8}" srcOrd="0" destOrd="0" presId="urn:microsoft.com/office/officeart/2005/8/layout/cycle2"/>
    <dgm:cxn modelId="{D571ED7E-C931-47A2-A75E-26D4D5B7C95D}" type="presParOf" srcId="{17250414-4914-451D-B9EC-274E9A416304}" destId="{DB002C22-F5D8-495C-AF48-7E7BEDEF6F81}" srcOrd="2" destOrd="0" presId="urn:microsoft.com/office/officeart/2005/8/layout/cycle2"/>
    <dgm:cxn modelId="{7076BFB5-FAE7-4020-AC67-F2A2F69C0C0F}" type="presParOf" srcId="{17250414-4914-451D-B9EC-274E9A416304}" destId="{0FFEEFFE-CA41-4007-ADBF-2C9A252345CA}" srcOrd="3" destOrd="0" presId="urn:microsoft.com/office/officeart/2005/8/layout/cycle2"/>
    <dgm:cxn modelId="{F1DA9D05-B55B-4D98-BA9E-B64F06EE66BB}" type="presParOf" srcId="{0FFEEFFE-CA41-4007-ADBF-2C9A252345CA}" destId="{A1BB342B-AD09-4E59-949D-5D6EF7671EC5}" srcOrd="0" destOrd="0" presId="urn:microsoft.com/office/officeart/2005/8/layout/cycle2"/>
    <dgm:cxn modelId="{65B0823E-7334-4126-BA6D-CC1B6FEE50FD}" type="presParOf" srcId="{17250414-4914-451D-B9EC-274E9A416304}" destId="{1B68AB66-2862-4760-9D81-FB79E45608E4}" srcOrd="4" destOrd="0" presId="urn:microsoft.com/office/officeart/2005/8/layout/cycle2"/>
    <dgm:cxn modelId="{617BE9C8-A079-4D31-A2B9-3F96E9D76EE2}" type="presParOf" srcId="{17250414-4914-451D-B9EC-274E9A416304}" destId="{E82E1B6F-C85E-47F0-A523-49D62E3CAF91}" srcOrd="5" destOrd="0" presId="urn:microsoft.com/office/officeart/2005/8/layout/cycle2"/>
    <dgm:cxn modelId="{C8BFD038-0E86-4349-8221-58D9EB905D6F}" type="presParOf" srcId="{E82E1B6F-C85E-47F0-A523-49D62E3CAF91}" destId="{7FB6A0E5-B06E-4464-AF8C-445577935E7F}" srcOrd="0" destOrd="0" presId="urn:microsoft.com/office/officeart/2005/8/layout/cycle2"/>
    <dgm:cxn modelId="{600E8708-3D3F-4C4F-B7B1-057E5279CC70}" type="presParOf" srcId="{17250414-4914-451D-B9EC-274E9A416304}" destId="{2C67D7EA-2C78-40D1-9213-9F2BDFF15348}" srcOrd="6" destOrd="0" presId="urn:microsoft.com/office/officeart/2005/8/layout/cycle2"/>
    <dgm:cxn modelId="{43162CED-64A1-4051-8203-0A8730CD0F69}" type="presParOf" srcId="{17250414-4914-451D-B9EC-274E9A416304}" destId="{3EE41C42-D9DF-4041-8FE4-81E723C2D951}" srcOrd="7" destOrd="0" presId="urn:microsoft.com/office/officeart/2005/8/layout/cycle2"/>
    <dgm:cxn modelId="{6C1A25B4-777C-425B-B6CC-BC2C0325DDBF}" type="presParOf" srcId="{3EE41C42-D9DF-4041-8FE4-81E723C2D951}" destId="{EB893E9D-E281-4432-98AD-ADD07055815C}" srcOrd="0" destOrd="0" presId="urn:microsoft.com/office/officeart/2005/8/layout/cycle2"/>
    <dgm:cxn modelId="{41938CAE-22F4-44D2-9090-360FBBA775CA}" type="presParOf" srcId="{17250414-4914-451D-B9EC-274E9A416304}" destId="{133CA630-8C2A-4F25-B358-E81765062335}" srcOrd="8" destOrd="0" presId="urn:microsoft.com/office/officeart/2005/8/layout/cycle2"/>
    <dgm:cxn modelId="{DB89AB4C-34E8-470D-8197-BA878EA71FA6}" type="presParOf" srcId="{17250414-4914-451D-B9EC-274E9A416304}" destId="{4129A84F-2F4A-42D1-9F48-88EF00BF3CC9}" srcOrd="9" destOrd="0" presId="urn:microsoft.com/office/officeart/2005/8/layout/cycle2"/>
    <dgm:cxn modelId="{13A928AB-63E2-4972-99FF-21C07BF56BFC}" type="presParOf" srcId="{4129A84F-2F4A-42D1-9F48-88EF00BF3CC9}" destId="{FDBC8D42-388E-4A36-9BE1-261C3D110C86}" srcOrd="0" destOrd="0" presId="urn:microsoft.com/office/officeart/2005/8/layout/cycle2"/>
    <dgm:cxn modelId="{A345C47C-FFA2-4296-8AE3-9C00291689E0}" type="presParOf" srcId="{17250414-4914-451D-B9EC-274E9A416304}" destId="{07FFEEC1-5CE0-405A-9684-231D6EFE76DC}" srcOrd="10" destOrd="0" presId="urn:microsoft.com/office/officeart/2005/8/layout/cycle2"/>
    <dgm:cxn modelId="{FFAC4E25-8EA8-48B5-9354-C377444EE340}" type="presParOf" srcId="{17250414-4914-451D-B9EC-274E9A416304}" destId="{5DED62C3-CCF3-41D4-84C4-B10F6E3DA982}" srcOrd="11" destOrd="0" presId="urn:microsoft.com/office/officeart/2005/8/layout/cycle2"/>
    <dgm:cxn modelId="{D737BA6E-3C57-4F62-B583-E65081E5803B}" type="presParOf" srcId="{5DED62C3-CCF3-41D4-84C4-B10F6E3DA982}" destId="{6E3242E9-F7EC-4ACF-A41B-0C10762E0B0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C84C0B-B9CE-4140-BF81-104ABC53F9E2}" type="doc">
      <dgm:prSet loTypeId="urn:microsoft.com/office/officeart/2005/8/layout/cycle1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5A8EFB0-6D4D-4D33-B637-B3CED52A9EEF}">
      <dgm:prSet phldrT="[Text]" phldr="0"/>
      <dgm:spPr/>
      <dgm:t>
        <a:bodyPr/>
        <a:lstStyle/>
        <a:p>
          <a:pPr rtl="0"/>
          <a:r>
            <a:rPr lang="en-US" err="1">
              <a:latin typeface="Aptos Display" panose="020F0302020204030204"/>
            </a:rPr>
            <a:t>Egne</a:t>
          </a:r>
          <a:r>
            <a:rPr lang="en-US">
              <a:latin typeface="Aptos Display" panose="020F0302020204030204"/>
            </a:rPr>
            <a:t> </a:t>
          </a:r>
          <a:r>
            <a:rPr lang="en-US" dirty="0" err="1">
              <a:latin typeface="Aptos Display" panose="020F0302020204030204"/>
            </a:rPr>
            <a:t>midler</a:t>
          </a:r>
          <a:endParaRPr lang="en-US" dirty="0"/>
        </a:p>
      </dgm:t>
    </dgm:pt>
    <dgm:pt modelId="{FE013B78-1C39-42C9-9ABF-C66D0904F16E}" type="parTrans" cxnId="{314D321F-26B6-42A0-9045-FF50C0F5939A}">
      <dgm:prSet/>
      <dgm:spPr/>
      <dgm:t>
        <a:bodyPr/>
        <a:lstStyle/>
        <a:p>
          <a:endParaRPr lang="en-US"/>
        </a:p>
      </dgm:t>
    </dgm:pt>
    <dgm:pt modelId="{61BED9B6-316E-444B-B973-54F6FB307485}" type="sibTrans" cxnId="{314D321F-26B6-42A0-9045-FF50C0F5939A}">
      <dgm:prSet/>
      <dgm:spPr/>
      <dgm:t>
        <a:bodyPr/>
        <a:lstStyle/>
        <a:p>
          <a:endParaRPr lang="en-US"/>
        </a:p>
      </dgm:t>
    </dgm:pt>
    <dgm:pt modelId="{AF50C212-8016-4C3A-8196-174698DBE3CA}">
      <dgm:prSet phldrT="[Text]" phldr="0"/>
      <dgm:spPr/>
      <dgm:t>
        <a:bodyPr/>
        <a:lstStyle/>
        <a:p>
          <a:pPr rtl="0"/>
          <a:r>
            <a:rPr lang="en-US" dirty="0" err="1">
              <a:latin typeface="Aptos Display" panose="020F0302020204030204"/>
            </a:rPr>
            <a:t>Norges</a:t>
          </a:r>
          <a:r>
            <a:rPr lang="en-US" dirty="0">
              <a:latin typeface="Aptos Display" panose="020F0302020204030204"/>
            </a:rPr>
            <a:t> </a:t>
          </a:r>
          <a:r>
            <a:rPr lang="en-US" dirty="0" err="1">
              <a:latin typeface="Aptos Display" panose="020F0302020204030204"/>
            </a:rPr>
            <a:t>frivilligsentraler</a:t>
          </a:r>
          <a:endParaRPr lang="en-US" dirty="0" err="1"/>
        </a:p>
      </dgm:t>
    </dgm:pt>
    <dgm:pt modelId="{DFC8FCDC-9CAD-420E-BF5B-31AA3270D40A}" type="parTrans" cxnId="{1BC43C3D-59EB-4050-86D6-B5A2DF3ED94D}">
      <dgm:prSet/>
      <dgm:spPr/>
      <dgm:t>
        <a:bodyPr/>
        <a:lstStyle/>
        <a:p>
          <a:endParaRPr lang="en-US"/>
        </a:p>
      </dgm:t>
    </dgm:pt>
    <dgm:pt modelId="{11D9DBED-2093-4936-88A0-04A063677042}" type="sibTrans" cxnId="{1BC43C3D-59EB-4050-86D6-B5A2DF3ED94D}">
      <dgm:prSet/>
      <dgm:spPr/>
      <dgm:t>
        <a:bodyPr/>
        <a:lstStyle/>
        <a:p>
          <a:endParaRPr lang="en-US"/>
        </a:p>
      </dgm:t>
    </dgm:pt>
    <dgm:pt modelId="{262C04E7-62F1-4FA4-AA1D-2083832A7454}">
      <dgm:prSet phldrT="[Text]" phldr="0"/>
      <dgm:spPr/>
      <dgm:t>
        <a:bodyPr/>
        <a:lstStyle/>
        <a:p>
          <a:pPr rtl="0"/>
          <a:r>
            <a:rPr lang="en-US" dirty="0" err="1">
              <a:latin typeface="Aptos Display" panose="020F0302020204030204"/>
            </a:rPr>
            <a:t>Kvernevik-satsningen</a:t>
          </a:r>
          <a:endParaRPr lang="en-US" dirty="0" err="1"/>
        </a:p>
      </dgm:t>
    </dgm:pt>
    <dgm:pt modelId="{6B1BC93F-2EB8-4DE4-9745-FC53F32103D4}" type="parTrans" cxnId="{B3B879DB-684C-414E-A2AB-7AEF745AF91D}">
      <dgm:prSet/>
      <dgm:spPr/>
      <dgm:t>
        <a:bodyPr/>
        <a:lstStyle/>
        <a:p>
          <a:endParaRPr lang="en-US"/>
        </a:p>
      </dgm:t>
    </dgm:pt>
    <dgm:pt modelId="{30745D7B-BCA2-4265-A883-74E6C0F0B0BD}" type="sibTrans" cxnId="{B3B879DB-684C-414E-A2AB-7AEF745AF91D}">
      <dgm:prSet/>
      <dgm:spPr/>
      <dgm:t>
        <a:bodyPr/>
        <a:lstStyle/>
        <a:p>
          <a:endParaRPr lang="en-US"/>
        </a:p>
      </dgm:t>
    </dgm:pt>
    <dgm:pt modelId="{6A5F3468-037E-446A-A81A-B78F66DE9677}">
      <dgm:prSet phldrT="[Text]" phldr="0"/>
      <dgm:spPr/>
      <dgm:t>
        <a:bodyPr/>
        <a:lstStyle/>
        <a:p>
          <a:pPr rtl="0"/>
          <a:r>
            <a:rPr lang="en-US" dirty="0" err="1">
              <a:latin typeface="Aptos Display" panose="020F0302020204030204"/>
            </a:rPr>
            <a:t>Frivillig</a:t>
          </a:r>
          <a:r>
            <a:rPr lang="en-US" dirty="0">
              <a:latin typeface="Aptos Display" panose="020F0302020204030204"/>
            </a:rPr>
            <a:t> Rogaland</a:t>
          </a:r>
          <a:endParaRPr lang="en-US" dirty="0"/>
        </a:p>
      </dgm:t>
    </dgm:pt>
    <dgm:pt modelId="{242E1FE7-499E-4738-8ED3-473C9D8E7FC8}" type="parTrans" cxnId="{46146471-2485-4063-B1D7-83FE847DD646}">
      <dgm:prSet/>
      <dgm:spPr/>
      <dgm:t>
        <a:bodyPr/>
        <a:lstStyle/>
        <a:p>
          <a:endParaRPr lang="en-US"/>
        </a:p>
      </dgm:t>
    </dgm:pt>
    <dgm:pt modelId="{2EDF4DE8-64C0-4B2C-AB32-1EF7F6644103}" type="sibTrans" cxnId="{46146471-2485-4063-B1D7-83FE847DD646}">
      <dgm:prSet/>
      <dgm:spPr/>
      <dgm:t>
        <a:bodyPr/>
        <a:lstStyle/>
        <a:p>
          <a:endParaRPr lang="en-US"/>
        </a:p>
      </dgm:t>
    </dgm:pt>
    <dgm:pt modelId="{B9EA4B21-BBE2-4CAD-86DA-06937A041533}">
      <dgm:prSet phldrT="[Text]" phldr="0"/>
      <dgm:spPr/>
      <dgm:t>
        <a:bodyPr/>
        <a:lstStyle/>
        <a:p>
          <a:pPr rtl="0"/>
          <a:r>
            <a:rPr lang="en-US" dirty="0">
              <a:latin typeface="Aptos Display" panose="020F0302020204030204"/>
            </a:rPr>
            <a:t>Stavanger </a:t>
          </a:r>
          <a:r>
            <a:rPr lang="en-US" dirty="0" err="1">
              <a:latin typeface="Aptos Display" panose="020F0302020204030204"/>
            </a:rPr>
            <a:t>kommune</a:t>
          </a:r>
          <a:endParaRPr lang="en-US" dirty="0" err="1"/>
        </a:p>
      </dgm:t>
    </dgm:pt>
    <dgm:pt modelId="{8B1295EC-4EC9-416C-92D3-BA52C64B8CDD}" type="parTrans" cxnId="{457DF673-4C2D-44E1-B597-AF01BF288D3F}">
      <dgm:prSet/>
      <dgm:spPr/>
      <dgm:t>
        <a:bodyPr/>
        <a:lstStyle/>
        <a:p>
          <a:endParaRPr lang="en-US"/>
        </a:p>
      </dgm:t>
    </dgm:pt>
    <dgm:pt modelId="{BCF67C01-7956-48E3-984C-9FB2508F2666}" type="sibTrans" cxnId="{457DF673-4C2D-44E1-B597-AF01BF288D3F}">
      <dgm:prSet/>
      <dgm:spPr/>
      <dgm:t>
        <a:bodyPr/>
        <a:lstStyle/>
        <a:p>
          <a:endParaRPr lang="en-US"/>
        </a:p>
      </dgm:t>
    </dgm:pt>
    <dgm:pt modelId="{EE87DAB6-E9B7-4746-A46C-1E22B5902FCD}" type="pres">
      <dgm:prSet presAssocID="{3AC84C0B-B9CE-4140-BF81-104ABC53F9E2}" presName="cycle" presStyleCnt="0">
        <dgm:presLayoutVars>
          <dgm:dir/>
          <dgm:resizeHandles val="exact"/>
        </dgm:presLayoutVars>
      </dgm:prSet>
      <dgm:spPr/>
    </dgm:pt>
    <dgm:pt modelId="{2411FCFE-546F-4C7A-B5FD-7A838DB64183}" type="pres">
      <dgm:prSet presAssocID="{B5A8EFB0-6D4D-4D33-B637-B3CED52A9EEF}" presName="dummy" presStyleCnt="0"/>
      <dgm:spPr/>
    </dgm:pt>
    <dgm:pt modelId="{327DDE8D-9702-4CB4-8272-D2917FB6CBCD}" type="pres">
      <dgm:prSet presAssocID="{B5A8EFB0-6D4D-4D33-B637-B3CED52A9EEF}" presName="node" presStyleLbl="revTx" presStyleIdx="0" presStyleCnt="5">
        <dgm:presLayoutVars>
          <dgm:bulletEnabled val="1"/>
        </dgm:presLayoutVars>
      </dgm:prSet>
      <dgm:spPr/>
    </dgm:pt>
    <dgm:pt modelId="{6A850A7A-7ACF-4D3E-A9C3-D519429E581B}" type="pres">
      <dgm:prSet presAssocID="{61BED9B6-316E-444B-B973-54F6FB307485}" presName="sibTrans" presStyleLbl="node1" presStyleIdx="0" presStyleCnt="5"/>
      <dgm:spPr/>
    </dgm:pt>
    <dgm:pt modelId="{A96BA37D-A6BC-4AA0-897A-EF87628427D2}" type="pres">
      <dgm:prSet presAssocID="{AF50C212-8016-4C3A-8196-174698DBE3CA}" presName="dummy" presStyleCnt="0"/>
      <dgm:spPr/>
    </dgm:pt>
    <dgm:pt modelId="{63C3CCDA-0827-496F-8893-68AE8D9571F8}" type="pres">
      <dgm:prSet presAssocID="{AF50C212-8016-4C3A-8196-174698DBE3CA}" presName="node" presStyleLbl="revTx" presStyleIdx="1" presStyleCnt="5">
        <dgm:presLayoutVars>
          <dgm:bulletEnabled val="1"/>
        </dgm:presLayoutVars>
      </dgm:prSet>
      <dgm:spPr/>
    </dgm:pt>
    <dgm:pt modelId="{11A2EF23-4562-448C-B764-E2EE45EE3348}" type="pres">
      <dgm:prSet presAssocID="{11D9DBED-2093-4936-88A0-04A063677042}" presName="sibTrans" presStyleLbl="node1" presStyleIdx="1" presStyleCnt="5"/>
      <dgm:spPr/>
    </dgm:pt>
    <dgm:pt modelId="{35170794-680C-4F78-985A-6651382A7BDF}" type="pres">
      <dgm:prSet presAssocID="{262C04E7-62F1-4FA4-AA1D-2083832A7454}" presName="dummy" presStyleCnt="0"/>
      <dgm:spPr/>
    </dgm:pt>
    <dgm:pt modelId="{07014AA2-DA09-452F-8ED3-7110F41B608D}" type="pres">
      <dgm:prSet presAssocID="{262C04E7-62F1-4FA4-AA1D-2083832A7454}" presName="node" presStyleLbl="revTx" presStyleIdx="2" presStyleCnt="5">
        <dgm:presLayoutVars>
          <dgm:bulletEnabled val="1"/>
        </dgm:presLayoutVars>
      </dgm:prSet>
      <dgm:spPr/>
    </dgm:pt>
    <dgm:pt modelId="{60830E58-470D-4ED1-9143-ABB74B2A8019}" type="pres">
      <dgm:prSet presAssocID="{30745D7B-BCA2-4265-A883-74E6C0F0B0BD}" presName="sibTrans" presStyleLbl="node1" presStyleIdx="2" presStyleCnt="5"/>
      <dgm:spPr/>
    </dgm:pt>
    <dgm:pt modelId="{AFFC3695-6ED4-4A43-A03C-FAD3037587FE}" type="pres">
      <dgm:prSet presAssocID="{6A5F3468-037E-446A-A81A-B78F66DE9677}" presName="dummy" presStyleCnt="0"/>
      <dgm:spPr/>
    </dgm:pt>
    <dgm:pt modelId="{5394093A-1E1B-4A35-A15E-337EE26B3158}" type="pres">
      <dgm:prSet presAssocID="{6A5F3468-037E-446A-A81A-B78F66DE9677}" presName="node" presStyleLbl="revTx" presStyleIdx="3" presStyleCnt="5">
        <dgm:presLayoutVars>
          <dgm:bulletEnabled val="1"/>
        </dgm:presLayoutVars>
      </dgm:prSet>
      <dgm:spPr/>
    </dgm:pt>
    <dgm:pt modelId="{462724CF-4B83-4D7C-AE27-62F9689330EB}" type="pres">
      <dgm:prSet presAssocID="{2EDF4DE8-64C0-4B2C-AB32-1EF7F6644103}" presName="sibTrans" presStyleLbl="node1" presStyleIdx="3" presStyleCnt="5"/>
      <dgm:spPr/>
    </dgm:pt>
    <dgm:pt modelId="{798E7D71-7144-46A1-92B8-525B08FDD23F}" type="pres">
      <dgm:prSet presAssocID="{B9EA4B21-BBE2-4CAD-86DA-06937A041533}" presName="dummy" presStyleCnt="0"/>
      <dgm:spPr/>
    </dgm:pt>
    <dgm:pt modelId="{D16CCFC9-1BC6-4764-B42B-3F1308F30986}" type="pres">
      <dgm:prSet presAssocID="{B9EA4B21-BBE2-4CAD-86DA-06937A041533}" presName="node" presStyleLbl="revTx" presStyleIdx="4" presStyleCnt="5">
        <dgm:presLayoutVars>
          <dgm:bulletEnabled val="1"/>
        </dgm:presLayoutVars>
      </dgm:prSet>
      <dgm:spPr/>
    </dgm:pt>
    <dgm:pt modelId="{26F9C37C-16C5-4EDE-879D-2C5C4DD57E8A}" type="pres">
      <dgm:prSet presAssocID="{BCF67C01-7956-48E3-984C-9FB2508F2666}" presName="sibTrans" presStyleLbl="node1" presStyleIdx="4" presStyleCnt="5"/>
      <dgm:spPr/>
    </dgm:pt>
  </dgm:ptLst>
  <dgm:cxnLst>
    <dgm:cxn modelId="{E0B57409-3DDC-4FCD-AD71-02F9ACB9E404}" type="presOf" srcId="{6A5F3468-037E-446A-A81A-B78F66DE9677}" destId="{5394093A-1E1B-4A35-A15E-337EE26B3158}" srcOrd="0" destOrd="0" presId="urn:microsoft.com/office/officeart/2005/8/layout/cycle1"/>
    <dgm:cxn modelId="{5C07390F-BEDB-4850-83F8-DF271CC0395E}" type="presOf" srcId="{262C04E7-62F1-4FA4-AA1D-2083832A7454}" destId="{07014AA2-DA09-452F-8ED3-7110F41B608D}" srcOrd="0" destOrd="0" presId="urn:microsoft.com/office/officeart/2005/8/layout/cycle1"/>
    <dgm:cxn modelId="{314D321F-26B6-42A0-9045-FF50C0F5939A}" srcId="{3AC84C0B-B9CE-4140-BF81-104ABC53F9E2}" destId="{B5A8EFB0-6D4D-4D33-B637-B3CED52A9EEF}" srcOrd="0" destOrd="0" parTransId="{FE013B78-1C39-42C9-9ABF-C66D0904F16E}" sibTransId="{61BED9B6-316E-444B-B973-54F6FB307485}"/>
    <dgm:cxn modelId="{20A80B25-E380-4430-AB6A-6DDA242AEFE5}" type="presOf" srcId="{BCF67C01-7956-48E3-984C-9FB2508F2666}" destId="{26F9C37C-16C5-4EDE-879D-2C5C4DD57E8A}" srcOrd="0" destOrd="0" presId="urn:microsoft.com/office/officeart/2005/8/layout/cycle1"/>
    <dgm:cxn modelId="{1BC43C3D-59EB-4050-86D6-B5A2DF3ED94D}" srcId="{3AC84C0B-B9CE-4140-BF81-104ABC53F9E2}" destId="{AF50C212-8016-4C3A-8196-174698DBE3CA}" srcOrd="1" destOrd="0" parTransId="{DFC8FCDC-9CAD-420E-BF5B-31AA3270D40A}" sibTransId="{11D9DBED-2093-4936-88A0-04A063677042}"/>
    <dgm:cxn modelId="{5178AD3E-F16E-4DC3-A3A7-58C45EEDAB13}" type="presOf" srcId="{2EDF4DE8-64C0-4B2C-AB32-1EF7F6644103}" destId="{462724CF-4B83-4D7C-AE27-62F9689330EB}" srcOrd="0" destOrd="0" presId="urn:microsoft.com/office/officeart/2005/8/layout/cycle1"/>
    <dgm:cxn modelId="{C7F00164-BF40-4CAF-93A9-2CD2C20E0809}" type="presOf" srcId="{61BED9B6-316E-444B-B973-54F6FB307485}" destId="{6A850A7A-7ACF-4D3E-A9C3-D519429E581B}" srcOrd="0" destOrd="0" presId="urn:microsoft.com/office/officeart/2005/8/layout/cycle1"/>
    <dgm:cxn modelId="{54CB8450-033F-4760-BAEB-4EAFE4B85363}" type="presOf" srcId="{11D9DBED-2093-4936-88A0-04A063677042}" destId="{11A2EF23-4562-448C-B764-E2EE45EE3348}" srcOrd="0" destOrd="0" presId="urn:microsoft.com/office/officeart/2005/8/layout/cycle1"/>
    <dgm:cxn modelId="{46146471-2485-4063-B1D7-83FE847DD646}" srcId="{3AC84C0B-B9CE-4140-BF81-104ABC53F9E2}" destId="{6A5F3468-037E-446A-A81A-B78F66DE9677}" srcOrd="3" destOrd="0" parTransId="{242E1FE7-499E-4738-8ED3-473C9D8E7FC8}" sibTransId="{2EDF4DE8-64C0-4B2C-AB32-1EF7F6644103}"/>
    <dgm:cxn modelId="{457DF673-4C2D-44E1-B597-AF01BF288D3F}" srcId="{3AC84C0B-B9CE-4140-BF81-104ABC53F9E2}" destId="{B9EA4B21-BBE2-4CAD-86DA-06937A041533}" srcOrd="4" destOrd="0" parTransId="{8B1295EC-4EC9-416C-92D3-BA52C64B8CDD}" sibTransId="{BCF67C01-7956-48E3-984C-9FB2508F2666}"/>
    <dgm:cxn modelId="{10BA3E81-B56C-47ED-A2B4-FBFBDF8EB812}" type="presOf" srcId="{AF50C212-8016-4C3A-8196-174698DBE3CA}" destId="{63C3CCDA-0827-496F-8893-68AE8D9571F8}" srcOrd="0" destOrd="0" presId="urn:microsoft.com/office/officeart/2005/8/layout/cycle1"/>
    <dgm:cxn modelId="{39DE9D91-2DD2-4805-B4F8-242A0353E6F7}" type="presOf" srcId="{30745D7B-BCA2-4265-A883-74E6C0F0B0BD}" destId="{60830E58-470D-4ED1-9143-ABB74B2A8019}" srcOrd="0" destOrd="0" presId="urn:microsoft.com/office/officeart/2005/8/layout/cycle1"/>
    <dgm:cxn modelId="{241BB494-56BF-45EC-9AB9-3AC807322750}" type="presOf" srcId="{B5A8EFB0-6D4D-4D33-B637-B3CED52A9EEF}" destId="{327DDE8D-9702-4CB4-8272-D2917FB6CBCD}" srcOrd="0" destOrd="0" presId="urn:microsoft.com/office/officeart/2005/8/layout/cycle1"/>
    <dgm:cxn modelId="{B9D7ADCC-1E27-4C49-8FC3-DFA4DD86E3EA}" type="presOf" srcId="{B9EA4B21-BBE2-4CAD-86DA-06937A041533}" destId="{D16CCFC9-1BC6-4764-B42B-3F1308F30986}" srcOrd="0" destOrd="0" presId="urn:microsoft.com/office/officeart/2005/8/layout/cycle1"/>
    <dgm:cxn modelId="{B3B879DB-684C-414E-A2AB-7AEF745AF91D}" srcId="{3AC84C0B-B9CE-4140-BF81-104ABC53F9E2}" destId="{262C04E7-62F1-4FA4-AA1D-2083832A7454}" srcOrd="2" destOrd="0" parTransId="{6B1BC93F-2EB8-4DE4-9745-FC53F32103D4}" sibTransId="{30745D7B-BCA2-4265-A883-74E6C0F0B0BD}"/>
    <dgm:cxn modelId="{97F68EDF-3C33-4726-A4EB-80E85EF2100D}" type="presOf" srcId="{3AC84C0B-B9CE-4140-BF81-104ABC53F9E2}" destId="{EE87DAB6-E9B7-4746-A46C-1E22B5902FCD}" srcOrd="0" destOrd="0" presId="urn:microsoft.com/office/officeart/2005/8/layout/cycle1"/>
    <dgm:cxn modelId="{20520F12-D00F-4591-BB16-9B5076CC7E3F}" type="presParOf" srcId="{EE87DAB6-E9B7-4746-A46C-1E22B5902FCD}" destId="{2411FCFE-546F-4C7A-B5FD-7A838DB64183}" srcOrd="0" destOrd="0" presId="urn:microsoft.com/office/officeart/2005/8/layout/cycle1"/>
    <dgm:cxn modelId="{AF357065-F2CA-438C-B1EF-2CC160E2D635}" type="presParOf" srcId="{EE87DAB6-E9B7-4746-A46C-1E22B5902FCD}" destId="{327DDE8D-9702-4CB4-8272-D2917FB6CBCD}" srcOrd="1" destOrd="0" presId="urn:microsoft.com/office/officeart/2005/8/layout/cycle1"/>
    <dgm:cxn modelId="{26258ED8-AFBA-4958-B8CE-9711FC992FFD}" type="presParOf" srcId="{EE87DAB6-E9B7-4746-A46C-1E22B5902FCD}" destId="{6A850A7A-7ACF-4D3E-A9C3-D519429E581B}" srcOrd="2" destOrd="0" presId="urn:microsoft.com/office/officeart/2005/8/layout/cycle1"/>
    <dgm:cxn modelId="{B364DA48-A85B-4475-B6F3-327277046920}" type="presParOf" srcId="{EE87DAB6-E9B7-4746-A46C-1E22B5902FCD}" destId="{A96BA37D-A6BC-4AA0-897A-EF87628427D2}" srcOrd="3" destOrd="0" presId="urn:microsoft.com/office/officeart/2005/8/layout/cycle1"/>
    <dgm:cxn modelId="{704FFC26-1C80-4BAC-85CF-1F34CF69FF06}" type="presParOf" srcId="{EE87DAB6-E9B7-4746-A46C-1E22B5902FCD}" destId="{63C3CCDA-0827-496F-8893-68AE8D9571F8}" srcOrd="4" destOrd="0" presId="urn:microsoft.com/office/officeart/2005/8/layout/cycle1"/>
    <dgm:cxn modelId="{DCE797E0-0470-43C8-A77B-CD8156045048}" type="presParOf" srcId="{EE87DAB6-E9B7-4746-A46C-1E22B5902FCD}" destId="{11A2EF23-4562-448C-B764-E2EE45EE3348}" srcOrd="5" destOrd="0" presId="urn:microsoft.com/office/officeart/2005/8/layout/cycle1"/>
    <dgm:cxn modelId="{43989206-C453-4051-8E6C-29E96C3E9980}" type="presParOf" srcId="{EE87DAB6-E9B7-4746-A46C-1E22B5902FCD}" destId="{35170794-680C-4F78-985A-6651382A7BDF}" srcOrd="6" destOrd="0" presId="urn:microsoft.com/office/officeart/2005/8/layout/cycle1"/>
    <dgm:cxn modelId="{4BABC599-75E4-4340-8B90-83A3DD747208}" type="presParOf" srcId="{EE87DAB6-E9B7-4746-A46C-1E22B5902FCD}" destId="{07014AA2-DA09-452F-8ED3-7110F41B608D}" srcOrd="7" destOrd="0" presId="urn:microsoft.com/office/officeart/2005/8/layout/cycle1"/>
    <dgm:cxn modelId="{1744D9FC-18FC-40E0-AFB6-60C4B7FD2E4F}" type="presParOf" srcId="{EE87DAB6-E9B7-4746-A46C-1E22B5902FCD}" destId="{60830E58-470D-4ED1-9143-ABB74B2A8019}" srcOrd="8" destOrd="0" presId="urn:microsoft.com/office/officeart/2005/8/layout/cycle1"/>
    <dgm:cxn modelId="{9D8B823B-76F5-4AEE-8914-583256F6A9BC}" type="presParOf" srcId="{EE87DAB6-E9B7-4746-A46C-1E22B5902FCD}" destId="{AFFC3695-6ED4-4A43-A03C-FAD3037587FE}" srcOrd="9" destOrd="0" presId="urn:microsoft.com/office/officeart/2005/8/layout/cycle1"/>
    <dgm:cxn modelId="{5B46801C-13E3-462B-B959-80AB65D142A6}" type="presParOf" srcId="{EE87DAB6-E9B7-4746-A46C-1E22B5902FCD}" destId="{5394093A-1E1B-4A35-A15E-337EE26B3158}" srcOrd="10" destOrd="0" presId="urn:microsoft.com/office/officeart/2005/8/layout/cycle1"/>
    <dgm:cxn modelId="{002CF37B-4B87-4098-81C9-0BBD34E2C246}" type="presParOf" srcId="{EE87DAB6-E9B7-4746-A46C-1E22B5902FCD}" destId="{462724CF-4B83-4D7C-AE27-62F9689330EB}" srcOrd="11" destOrd="0" presId="urn:microsoft.com/office/officeart/2005/8/layout/cycle1"/>
    <dgm:cxn modelId="{D4AB041C-F1FF-4486-A7BB-BA3CDA6B4872}" type="presParOf" srcId="{EE87DAB6-E9B7-4746-A46C-1E22B5902FCD}" destId="{798E7D71-7144-46A1-92B8-525B08FDD23F}" srcOrd="12" destOrd="0" presId="urn:microsoft.com/office/officeart/2005/8/layout/cycle1"/>
    <dgm:cxn modelId="{F87C2F38-6203-4D33-8EFC-62094CC14781}" type="presParOf" srcId="{EE87DAB6-E9B7-4746-A46C-1E22B5902FCD}" destId="{D16CCFC9-1BC6-4764-B42B-3F1308F30986}" srcOrd="13" destOrd="0" presId="urn:microsoft.com/office/officeart/2005/8/layout/cycle1"/>
    <dgm:cxn modelId="{A227CCA6-A37E-483D-90B4-3992D642B06A}" type="presParOf" srcId="{EE87DAB6-E9B7-4746-A46C-1E22B5902FCD}" destId="{26F9C37C-16C5-4EDE-879D-2C5C4DD57E8A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3FE90A-625C-43F9-BE30-97EB0667DC60}" type="doc">
      <dgm:prSet loTypeId="urn:microsoft.com/office/officeart/2017/3/layout/DropPinTimeline" loCatId="timeline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84F5A67-61FD-4843-9138-AC84061DAFB3}">
      <dgm:prSet phldrT="[Text]" phldr="0"/>
      <dgm:spPr/>
      <dgm:t>
        <a:bodyPr/>
        <a:lstStyle/>
        <a:p>
          <a:pPr>
            <a:defRPr b="1"/>
          </a:pP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Bestilt</a:t>
          </a:r>
          <a:r>
            <a:rPr lang="en-US" dirty="0">
              <a:solidFill>
                <a:schemeClr val="bg1"/>
              </a:solidFill>
              <a:latin typeface="Aptos Display" panose="020F0302020204030204"/>
            </a:rPr>
            <a:t> </a:t>
          </a: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utstyr</a:t>
          </a:r>
          <a:endParaRPr lang="en-US" dirty="0">
            <a:solidFill>
              <a:schemeClr val="bg1"/>
            </a:solidFill>
          </a:endParaRPr>
        </a:p>
      </dgm:t>
    </dgm:pt>
    <dgm:pt modelId="{C9B7C7A6-D5D9-431E-B70B-D801C8939C7A}" type="parTrans" cxnId="{07FD27EA-30CC-4C45-872C-7A093F264437}">
      <dgm:prSet/>
      <dgm:spPr/>
      <dgm:t>
        <a:bodyPr/>
        <a:lstStyle/>
        <a:p>
          <a:endParaRPr lang="en-US"/>
        </a:p>
      </dgm:t>
    </dgm:pt>
    <dgm:pt modelId="{772C8899-5324-419B-8D90-1540BED9BE04}" type="sibTrans" cxnId="{07FD27EA-30CC-4C45-872C-7A093F264437}">
      <dgm:prSet/>
      <dgm:spPr/>
      <dgm:t>
        <a:bodyPr/>
        <a:lstStyle/>
        <a:p>
          <a:endParaRPr lang="en-US"/>
        </a:p>
      </dgm:t>
    </dgm:pt>
    <dgm:pt modelId="{10282FD4-E187-4A80-AA06-711BF512E51B}">
      <dgm:prSet phldrT="[Text]" phldr="0"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Aptos Display" panose="020F0302020204030204"/>
            </a:rPr>
            <a:t>Uke 52</a:t>
          </a:r>
          <a:endParaRPr lang="en-US" dirty="0">
            <a:solidFill>
              <a:schemeClr val="bg1"/>
            </a:solidFill>
          </a:endParaRPr>
        </a:p>
      </dgm:t>
    </dgm:pt>
    <dgm:pt modelId="{0D40E1E6-1C55-4F32-B18F-12555B99BEB6}" type="parTrans" cxnId="{BAE31192-6AD8-4E1B-9CDA-D4BF98D96025}">
      <dgm:prSet/>
      <dgm:spPr/>
      <dgm:t>
        <a:bodyPr/>
        <a:lstStyle/>
        <a:p>
          <a:endParaRPr lang="en-US"/>
        </a:p>
      </dgm:t>
    </dgm:pt>
    <dgm:pt modelId="{EED131E6-AF67-45A2-8FF0-A5872974BDB5}" type="sibTrans" cxnId="{BAE31192-6AD8-4E1B-9CDA-D4BF98D96025}">
      <dgm:prSet/>
      <dgm:spPr/>
      <dgm:t>
        <a:bodyPr/>
        <a:lstStyle/>
        <a:p>
          <a:endParaRPr lang="en-US"/>
        </a:p>
      </dgm:t>
    </dgm:pt>
    <dgm:pt modelId="{4C0E261D-92FB-459F-BBE7-E38E72A21BA5}">
      <dgm:prSet phldrT="[Text]" phldr="0"/>
      <dgm:spPr/>
      <dgm:t>
        <a:bodyPr/>
        <a:lstStyle/>
        <a:p>
          <a:pPr>
            <a:defRPr b="1"/>
          </a:pP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Møte</a:t>
          </a:r>
          <a:r>
            <a:rPr lang="en-US" dirty="0">
              <a:solidFill>
                <a:schemeClr val="bg1"/>
              </a:solidFill>
              <a:latin typeface="Aptos Display" panose="020F0302020204030204"/>
            </a:rPr>
            <a:t> med </a:t>
          </a: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arkitekt</a:t>
          </a:r>
          <a:r>
            <a:rPr lang="en-US" dirty="0">
              <a:solidFill>
                <a:schemeClr val="bg1"/>
              </a:solidFill>
              <a:latin typeface="Aptos Display" panose="020F0302020204030204"/>
            </a:rPr>
            <a:t> </a:t>
          </a: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og</a:t>
          </a:r>
          <a:r>
            <a:rPr lang="en-US" dirty="0">
              <a:solidFill>
                <a:schemeClr val="bg1"/>
              </a:solidFill>
              <a:latin typeface="Aptos Display" panose="020F0302020204030204"/>
            </a:rPr>
            <a:t> </a:t>
          </a: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byggmester</a:t>
          </a:r>
          <a:endParaRPr lang="en-US" dirty="0">
            <a:solidFill>
              <a:schemeClr val="bg1"/>
            </a:solidFill>
          </a:endParaRPr>
        </a:p>
      </dgm:t>
    </dgm:pt>
    <dgm:pt modelId="{C0D84512-71D3-4F3B-BD8C-380A20E5A44E}" type="parTrans" cxnId="{B0F62CD4-0281-4BFA-9C99-2D98509F3C0F}">
      <dgm:prSet/>
      <dgm:spPr/>
      <dgm:t>
        <a:bodyPr/>
        <a:lstStyle/>
        <a:p>
          <a:endParaRPr lang="en-US"/>
        </a:p>
      </dgm:t>
    </dgm:pt>
    <dgm:pt modelId="{A3520064-038C-4037-9B21-147FA996C6BA}" type="sibTrans" cxnId="{B0F62CD4-0281-4BFA-9C99-2D98509F3C0F}">
      <dgm:prSet/>
      <dgm:spPr/>
      <dgm:t>
        <a:bodyPr/>
        <a:lstStyle/>
        <a:p>
          <a:endParaRPr lang="en-US"/>
        </a:p>
      </dgm:t>
    </dgm:pt>
    <dgm:pt modelId="{7CABD77E-6CD1-4873-9E6A-0A521D87613F}">
      <dgm:prSet phldrT="[Text]" phldr="0"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Aptos Display" panose="020F0302020204030204"/>
            </a:rPr>
            <a:t>Uke 2 - 4</a:t>
          </a:r>
          <a:endParaRPr lang="en-US" dirty="0">
            <a:solidFill>
              <a:schemeClr val="bg1"/>
            </a:solidFill>
          </a:endParaRPr>
        </a:p>
      </dgm:t>
    </dgm:pt>
    <dgm:pt modelId="{52DEF642-84CD-4346-8CF1-06EAED1C3FE1}" type="parTrans" cxnId="{B54B200A-9313-4B36-8916-5B5690124B1E}">
      <dgm:prSet/>
      <dgm:spPr/>
      <dgm:t>
        <a:bodyPr/>
        <a:lstStyle/>
        <a:p>
          <a:endParaRPr lang="en-US"/>
        </a:p>
      </dgm:t>
    </dgm:pt>
    <dgm:pt modelId="{9D0225A4-F386-4956-A9A1-DAC3E1878634}" type="sibTrans" cxnId="{B54B200A-9313-4B36-8916-5B5690124B1E}">
      <dgm:prSet/>
      <dgm:spPr/>
      <dgm:t>
        <a:bodyPr/>
        <a:lstStyle/>
        <a:p>
          <a:endParaRPr lang="en-US"/>
        </a:p>
      </dgm:t>
    </dgm:pt>
    <dgm:pt modelId="{16AD363A-D8F1-414E-AB25-642AD550FE6D}">
      <dgm:prSet phldrT="[Text]" phldr="0"/>
      <dgm:spPr/>
      <dgm:t>
        <a:bodyPr/>
        <a:lstStyle/>
        <a:p>
          <a:pPr>
            <a:defRPr b="1"/>
          </a:pP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Klargjøring</a:t>
          </a:r>
          <a:r>
            <a:rPr lang="en-US" dirty="0">
              <a:solidFill>
                <a:schemeClr val="bg1"/>
              </a:solidFill>
              <a:latin typeface="Aptos Display" panose="020F0302020204030204"/>
            </a:rPr>
            <a:t> av </a:t>
          </a: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lokaler</a:t>
          </a:r>
          <a:endParaRPr lang="en-US" dirty="0">
            <a:solidFill>
              <a:schemeClr val="bg1"/>
            </a:solidFill>
          </a:endParaRPr>
        </a:p>
      </dgm:t>
    </dgm:pt>
    <dgm:pt modelId="{7657092E-69D8-4D38-9223-761FAAEC8275}" type="parTrans" cxnId="{1919198D-7D47-43C3-8223-363E5445C3B6}">
      <dgm:prSet/>
      <dgm:spPr/>
      <dgm:t>
        <a:bodyPr/>
        <a:lstStyle/>
        <a:p>
          <a:endParaRPr lang="en-US"/>
        </a:p>
      </dgm:t>
    </dgm:pt>
    <dgm:pt modelId="{C25CDA65-FBE0-4CE8-B408-719594CCA101}" type="sibTrans" cxnId="{1919198D-7D47-43C3-8223-363E5445C3B6}">
      <dgm:prSet/>
      <dgm:spPr/>
      <dgm:t>
        <a:bodyPr/>
        <a:lstStyle/>
        <a:p>
          <a:endParaRPr lang="en-US"/>
        </a:p>
      </dgm:t>
    </dgm:pt>
    <dgm:pt modelId="{8B752778-A5FC-4271-8451-0277AD5BBE1E}">
      <dgm:prSet phldrT="[Text]" phldr="0"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Aptos Display" panose="020F0302020204030204"/>
            </a:rPr>
            <a:t>Uke 10 - 12</a:t>
          </a:r>
          <a:endParaRPr lang="en-US" dirty="0">
            <a:solidFill>
              <a:schemeClr val="bg1"/>
            </a:solidFill>
          </a:endParaRPr>
        </a:p>
      </dgm:t>
    </dgm:pt>
    <dgm:pt modelId="{6262DFFD-2482-4609-8D0A-E4D6DF9205AC}" type="parTrans" cxnId="{7F3A90C3-B194-4868-A6BC-A45C4E4DF29B}">
      <dgm:prSet/>
      <dgm:spPr/>
      <dgm:t>
        <a:bodyPr/>
        <a:lstStyle/>
        <a:p>
          <a:endParaRPr lang="en-US"/>
        </a:p>
      </dgm:t>
    </dgm:pt>
    <dgm:pt modelId="{CE63C8BD-8308-4900-BFD7-D4A4D19422FE}" type="sibTrans" cxnId="{7F3A90C3-B194-4868-A6BC-A45C4E4DF29B}">
      <dgm:prSet/>
      <dgm:spPr/>
      <dgm:t>
        <a:bodyPr/>
        <a:lstStyle/>
        <a:p>
          <a:endParaRPr lang="en-US"/>
        </a:p>
      </dgm:t>
    </dgm:pt>
    <dgm:pt modelId="{BCC0D068-04F0-44C4-9A2C-2BCF8FF0879C}">
      <dgm:prSet phldr="0"/>
      <dgm:spPr/>
      <dgm:t>
        <a:bodyPr/>
        <a:lstStyle/>
        <a:p>
          <a:pPr>
            <a:defRPr b="1"/>
          </a:pP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Prosessmøte</a:t>
          </a:r>
          <a:r>
            <a:rPr lang="en-US" dirty="0">
              <a:solidFill>
                <a:schemeClr val="bg1"/>
              </a:solidFill>
              <a:latin typeface="Aptos Display" panose="020F0302020204030204"/>
            </a:rPr>
            <a:t> med </a:t>
          </a:r>
          <a:r>
            <a:rPr lang="en-US" dirty="0" err="1">
              <a:solidFill>
                <a:schemeClr val="bg1"/>
              </a:solidFill>
              <a:latin typeface="Aptos Display" panose="020F0302020204030204"/>
            </a:rPr>
            <a:t>samarbeidspartnere</a:t>
          </a:r>
          <a:endParaRPr lang="en-US" dirty="0">
            <a:solidFill>
              <a:schemeClr val="bg1"/>
            </a:solidFill>
            <a:latin typeface="Aptos Display" panose="020F0302020204030204"/>
          </a:endParaRPr>
        </a:p>
      </dgm:t>
    </dgm:pt>
    <dgm:pt modelId="{3437D0CC-8DE6-423D-A1D2-34FB7B8B0A7E}" type="parTrans" cxnId="{78EAC8A6-D8E7-4A59-8D53-36336BFEDEF5}">
      <dgm:prSet/>
      <dgm:spPr/>
    </dgm:pt>
    <dgm:pt modelId="{B1663DE2-2A43-4C53-9D05-34B9F336C156}" type="sibTrans" cxnId="{78EAC8A6-D8E7-4A59-8D53-36336BFEDEF5}">
      <dgm:prSet/>
      <dgm:spPr/>
    </dgm:pt>
    <dgm:pt modelId="{C1B0C2C8-51D7-4B42-9CDA-74D032C49BC3}">
      <dgm:prSet phldr="0"/>
      <dgm:spPr/>
      <dgm:t>
        <a:bodyPr/>
        <a:lstStyle/>
        <a:p>
          <a:r>
            <a:rPr lang="en-US" b="1" dirty="0">
              <a:solidFill>
                <a:schemeClr val="bg1"/>
              </a:solidFill>
              <a:latin typeface="Aptos Display" panose="020F0302020204030204"/>
            </a:rPr>
            <a:t>Uke 11 – 14</a:t>
          </a:r>
          <a:endParaRPr lang="en-US" dirty="0">
            <a:solidFill>
              <a:schemeClr val="bg1"/>
            </a:solidFill>
            <a:latin typeface="Aptos Display" panose="020F0302020204030204"/>
          </a:endParaRPr>
        </a:p>
      </dgm:t>
    </dgm:pt>
    <dgm:pt modelId="{27A25A3D-C138-48F0-8488-C1BB7AF159EF}" type="parTrans" cxnId="{659F1167-97AC-427C-A284-B972E3505F1C}">
      <dgm:prSet/>
      <dgm:spPr/>
    </dgm:pt>
    <dgm:pt modelId="{6484162C-104D-4E12-B2DF-5D2B1C985535}" type="sibTrans" cxnId="{659F1167-97AC-427C-A284-B972E3505F1C}">
      <dgm:prSet/>
      <dgm:spPr/>
    </dgm:pt>
    <dgm:pt modelId="{D05D4691-1A5C-4659-8344-E36B193B1DC5}">
      <dgm:prSet phldr="0"/>
      <dgm:spPr/>
      <dgm:t>
        <a:bodyPr/>
        <a:lstStyle/>
        <a:p>
          <a:pPr>
            <a:defRPr b="1"/>
          </a:pPr>
          <a:r>
            <a:rPr lang="en-US" b="1" dirty="0">
              <a:solidFill>
                <a:schemeClr val="bg1"/>
              </a:solidFill>
              <a:latin typeface="Aptos Display" panose="020F0302020204030204"/>
            </a:rPr>
            <a:t>Testfase</a:t>
          </a:r>
          <a:endParaRPr lang="en-US" b="1" dirty="0">
            <a:solidFill>
              <a:schemeClr val="bg1"/>
            </a:solidFill>
          </a:endParaRPr>
        </a:p>
      </dgm:t>
    </dgm:pt>
    <dgm:pt modelId="{ED09BAE4-78E6-4DF0-AB71-C76C9EFAFF78}" type="parTrans" cxnId="{B96271AF-DED1-4AE7-935B-B91EDE441B5B}">
      <dgm:prSet/>
      <dgm:spPr/>
    </dgm:pt>
    <dgm:pt modelId="{C1FBDF62-747C-447C-AECA-0937CB20BAE6}" type="sibTrans" cxnId="{B96271AF-DED1-4AE7-935B-B91EDE441B5B}">
      <dgm:prSet/>
      <dgm:spPr/>
    </dgm:pt>
    <dgm:pt modelId="{E181B990-97AD-452D-A577-37DEC2E411FD}">
      <dgm:prSet phldr="0"/>
      <dgm:spPr/>
      <dgm:t>
        <a:bodyPr/>
        <a:lstStyle/>
        <a:p>
          <a:r>
            <a:rPr lang="en-US" b="1" dirty="0">
              <a:solidFill>
                <a:schemeClr val="bg1"/>
              </a:solidFill>
              <a:latin typeface="Aptos Display" panose="020F0302020204030204"/>
            </a:rPr>
            <a:t>Uke 15 / 17</a:t>
          </a:r>
        </a:p>
      </dgm:t>
    </dgm:pt>
    <dgm:pt modelId="{073DFA0B-6D01-4141-9182-1C140CAA77D6}" type="parTrans" cxnId="{6C20AEB2-63AE-4B30-8514-AF9488E027BE}">
      <dgm:prSet/>
      <dgm:spPr/>
    </dgm:pt>
    <dgm:pt modelId="{636FC55F-77C1-4959-BB16-1CE7070E2602}" type="sibTrans" cxnId="{6C20AEB2-63AE-4B30-8514-AF9488E027BE}">
      <dgm:prSet/>
      <dgm:spPr/>
    </dgm:pt>
    <dgm:pt modelId="{E7FB5986-8C40-4F6D-93D0-93E347E8BD24}">
      <dgm:prSet phldr="0"/>
      <dgm:spPr/>
      <dgm:t>
        <a:bodyPr/>
        <a:lstStyle/>
        <a:p>
          <a:pPr>
            <a:defRPr b="1"/>
          </a:pPr>
          <a:r>
            <a:rPr lang="en-US" b="1" dirty="0" err="1">
              <a:solidFill>
                <a:schemeClr val="bg1"/>
              </a:solidFill>
              <a:latin typeface="Aptos Display" panose="020F0302020204030204"/>
            </a:rPr>
            <a:t>Oppstart</a:t>
          </a:r>
          <a:r>
            <a:rPr lang="en-US" b="1" dirty="0">
              <a:solidFill>
                <a:schemeClr val="bg1"/>
              </a:solidFill>
              <a:latin typeface="Aptos Display" panose="020F0302020204030204"/>
            </a:rPr>
            <a:t> av </a:t>
          </a:r>
          <a:r>
            <a:rPr lang="en-US" b="1" dirty="0" err="1">
              <a:solidFill>
                <a:schemeClr val="bg1"/>
              </a:solidFill>
              <a:latin typeface="Aptos Display" panose="020F0302020204030204"/>
            </a:rPr>
            <a:t>tilbud</a:t>
          </a:r>
          <a:r>
            <a:rPr lang="en-US" b="1" dirty="0">
              <a:solidFill>
                <a:schemeClr val="bg1"/>
              </a:solidFill>
              <a:latin typeface="Aptos Display" panose="020F0302020204030204"/>
            </a:rPr>
            <a:t> </a:t>
          </a:r>
        </a:p>
      </dgm:t>
    </dgm:pt>
    <dgm:pt modelId="{8C538C4F-5203-4CDD-A9AF-CC17105BEE72}" type="parTrans" cxnId="{5C2E6599-705E-4C93-BCFD-3A12FC8F8CD1}">
      <dgm:prSet/>
      <dgm:spPr/>
    </dgm:pt>
    <dgm:pt modelId="{3AC4D88C-6FED-4F91-962E-905E1BD9C088}" type="sibTrans" cxnId="{5C2E6599-705E-4C93-BCFD-3A12FC8F8CD1}">
      <dgm:prSet/>
      <dgm:spPr/>
    </dgm:pt>
    <dgm:pt modelId="{1821AD16-819D-4EE1-BB08-BE7DAAD08906}">
      <dgm:prSet phldr="0"/>
      <dgm:spPr/>
      <dgm:t>
        <a:bodyPr/>
        <a:lstStyle/>
        <a:p>
          <a:r>
            <a:rPr lang="en-US" b="1" dirty="0">
              <a:solidFill>
                <a:schemeClr val="bg1"/>
              </a:solidFill>
              <a:latin typeface="Aptos Display" panose="020F0302020204030204"/>
            </a:rPr>
            <a:t>Uke 19</a:t>
          </a:r>
        </a:p>
      </dgm:t>
    </dgm:pt>
    <dgm:pt modelId="{E27FB9EF-8ECA-4F35-99FB-2ECD214603D9}" type="parTrans" cxnId="{D0F048B7-1823-41E6-BE9C-4C65CF93C3E9}">
      <dgm:prSet/>
      <dgm:spPr/>
    </dgm:pt>
    <dgm:pt modelId="{2F9BAA76-7FDC-4BE2-91DD-83629BB55DCF}" type="sibTrans" cxnId="{D0F048B7-1823-41E6-BE9C-4C65CF93C3E9}">
      <dgm:prSet/>
      <dgm:spPr/>
    </dgm:pt>
    <dgm:pt modelId="{80924DC9-A313-4209-949C-7321AFC50F9C}" type="pres">
      <dgm:prSet presAssocID="{953FE90A-625C-43F9-BE30-97EB0667DC60}" presName="root" presStyleCnt="0">
        <dgm:presLayoutVars>
          <dgm:chMax/>
          <dgm:chPref/>
          <dgm:animLvl val="lvl"/>
        </dgm:presLayoutVars>
      </dgm:prSet>
      <dgm:spPr/>
    </dgm:pt>
    <dgm:pt modelId="{21A77E84-0B30-4AED-8455-7240EC2EAA0A}" type="pres">
      <dgm:prSet presAssocID="{953FE90A-625C-43F9-BE30-97EB0667DC60}" presName="divider" presStyleLbl="fgAcc1" presStyleIdx="0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gm:spPr>
    </dgm:pt>
    <dgm:pt modelId="{139E1277-D1A4-4F92-A8D3-7BCC09246DEE}" type="pres">
      <dgm:prSet presAssocID="{953FE90A-625C-43F9-BE30-97EB0667DC60}" presName="nodes" presStyleCnt="0">
        <dgm:presLayoutVars>
          <dgm:chMax/>
          <dgm:chPref/>
          <dgm:animLvl val="lvl"/>
        </dgm:presLayoutVars>
      </dgm:prSet>
      <dgm:spPr/>
    </dgm:pt>
    <dgm:pt modelId="{6ABC1C48-4DBF-4239-B1E1-E5A2A0BB6B89}" type="pres">
      <dgm:prSet presAssocID="{D84F5A67-61FD-4843-9138-AC84061DAFB3}" presName="composite" presStyleCnt="0"/>
      <dgm:spPr/>
    </dgm:pt>
    <dgm:pt modelId="{A0AAD312-C6AE-4D42-AE57-D8798EE6E3ED}" type="pres">
      <dgm:prSet presAssocID="{D84F5A67-61FD-4843-9138-AC84061DAFB3}" presName="ConnectorPoint" presStyleLbl="lnNode1" presStyleIdx="0" presStyleCnt="6"/>
      <dgm:spPr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9D2D1579-6AAE-4D60-9183-D81BBA10257C}" type="pres">
      <dgm:prSet presAssocID="{D84F5A67-61FD-4843-9138-AC84061DAFB3}" presName="DropPinPlaceHolder" presStyleCnt="0"/>
      <dgm:spPr/>
    </dgm:pt>
    <dgm:pt modelId="{42B8467B-0BF8-4837-B15D-4A6BB94D9B79}" type="pres">
      <dgm:prSet presAssocID="{D84F5A67-61FD-4843-9138-AC84061DAFB3}" presName="DropPin" presStyleLbl="alignNode1" presStyleIdx="0" presStyleCnt="6"/>
      <dgm:spPr/>
    </dgm:pt>
    <dgm:pt modelId="{384FC0D2-964B-4647-82B3-823A23B6D0E9}" type="pres">
      <dgm:prSet presAssocID="{D84F5A67-61FD-4843-9138-AC84061DAFB3}" presName="Ellipse" presStyleLbl="fgAcc1" presStyleIdx="1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2B4DE9CE-1515-4865-BC52-53EEF6CDB38E}" type="pres">
      <dgm:prSet presAssocID="{D84F5A67-61FD-4843-9138-AC84061DAFB3}" presName="L2TextContainer" presStyleLbl="revTx" presStyleIdx="0" presStyleCnt="12">
        <dgm:presLayoutVars>
          <dgm:bulletEnabled val="1"/>
        </dgm:presLayoutVars>
      </dgm:prSet>
      <dgm:spPr/>
    </dgm:pt>
    <dgm:pt modelId="{22AA9778-40F5-4901-BB2B-721A04C25E25}" type="pres">
      <dgm:prSet presAssocID="{D84F5A67-61FD-4843-9138-AC84061DAFB3}" presName="L1TextContainer" presStyleLbl="revTx" presStyleIdx="1" presStyleCnt="12">
        <dgm:presLayoutVars>
          <dgm:chMax val="1"/>
          <dgm:chPref val="1"/>
          <dgm:bulletEnabled val="1"/>
        </dgm:presLayoutVars>
      </dgm:prSet>
      <dgm:spPr/>
    </dgm:pt>
    <dgm:pt modelId="{48001D26-A2BA-43E7-8792-2F945D4176AF}" type="pres">
      <dgm:prSet presAssocID="{D84F5A67-61FD-4843-9138-AC84061DAFB3}" presName="ConnectLine" presStyleLbl="sibTrans1D1" presStyleIdx="0" presStyleCnt="6"/>
      <dgm:spPr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D7258605-509C-4E1D-9D4A-30506CC3A6BC}" type="pres">
      <dgm:prSet presAssocID="{D84F5A67-61FD-4843-9138-AC84061DAFB3}" presName="EmptyPlaceHolder" presStyleCnt="0"/>
      <dgm:spPr/>
    </dgm:pt>
    <dgm:pt modelId="{FF9D7188-DF5A-4CDA-9B4B-5C4B1525AC97}" type="pres">
      <dgm:prSet presAssocID="{772C8899-5324-419B-8D90-1540BED9BE04}" presName="spaceBetweenRectangles" presStyleCnt="0"/>
      <dgm:spPr/>
    </dgm:pt>
    <dgm:pt modelId="{C736D178-4538-4583-B672-75EAB0396CC1}" type="pres">
      <dgm:prSet presAssocID="{4C0E261D-92FB-459F-BBE7-E38E72A21BA5}" presName="composite" presStyleCnt="0"/>
      <dgm:spPr/>
    </dgm:pt>
    <dgm:pt modelId="{CA0F1B1F-EE37-4EBC-82C5-76BE9D36D83F}" type="pres">
      <dgm:prSet presAssocID="{4C0E261D-92FB-459F-BBE7-E38E72A21BA5}" presName="ConnectorPoint" presStyleLbl="lnNode1" presStyleIdx="1" presStyleCnt="6"/>
      <dgm:spPr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A14A6433-2207-4782-AA72-0E50303F1E38}" type="pres">
      <dgm:prSet presAssocID="{4C0E261D-92FB-459F-BBE7-E38E72A21BA5}" presName="DropPinPlaceHolder" presStyleCnt="0"/>
      <dgm:spPr/>
    </dgm:pt>
    <dgm:pt modelId="{517B9D52-84CA-435D-9CF3-2B59F059910A}" type="pres">
      <dgm:prSet presAssocID="{4C0E261D-92FB-459F-BBE7-E38E72A21BA5}" presName="DropPin" presStyleLbl="alignNode1" presStyleIdx="1" presStyleCnt="6"/>
      <dgm:spPr/>
    </dgm:pt>
    <dgm:pt modelId="{C42A2399-4676-4098-9709-B7B916EC8A40}" type="pres">
      <dgm:prSet presAssocID="{4C0E261D-92FB-459F-BBE7-E38E72A21BA5}" presName="Ellipse" presStyleLbl="fgAcc1" presStyleIdx="2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29BD5DCB-8078-42D9-B2CB-0714DC44BD70}" type="pres">
      <dgm:prSet presAssocID="{4C0E261D-92FB-459F-BBE7-E38E72A21BA5}" presName="L2TextContainer" presStyleLbl="revTx" presStyleIdx="2" presStyleCnt="12">
        <dgm:presLayoutVars>
          <dgm:bulletEnabled val="1"/>
        </dgm:presLayoutVars>
      </dgm:prSet>
      <dgm:spPr/>
    </dgm:pt>
    <dgm:pt modelId="{15C18A5A-E2AB-4092-A53E-A45157882D3E}" type="pres">
      <dgm:prSet presAssocID="{4C0E261D-92FB-459F-BBE7-E38E72A21BA5}" presName="L1TextContainer" presStyleLbl="revTx" presStyleIdx="3" presStyleCnt="12">
        <dgm:presLayoutVars>
          <dgm:chMax val="1"/>
          <dgm:chPref val="1"/>
          <dgm:bulletEnabled val="1"/>
        </dgm:presLayoutVars>
      </dgm:prSet>
      <dgm:spPr/>
    </dgm:pt>
    <dgm:pt modelId="{B6B8A092-9C46-4DF7-A79E-C06BF5F41421}" type="pres">
      <dgm:prSet presAssocID="{4C0E261D-92FB-459F-BBE7-E38E72A21BA5}" presName="ConnectLine" presStyleLbl="sibTrans1D1" presStyleIdx="1" presStyleCnt="6"/>
      <dgm:spPr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C61B73CC-69BF-4EE7-8704-42A6EE482527}" type="pres">
      <dgm:prSet presAssocID="{4C0E261D-92FB-459F-BBE7-E38E72A21BA5}" presName="EmptyPlaceHolder" presStyleCnt="0"/>
      <dgm:spPr/>
    </dgm:pt>
    <dgm:pt modelId="{E87CC4A4-F05D-40A2-A453-8E798AF25D6E}" type="pres">
      <dgm:prSet presAssocID="{A3520064-038C-4037-9B21-147FA996C6BA}" presName="spaceBetweenRectangles" presStyleCnt="0"/>
      <dgm:spPr/>
    </dgm:pt>
    <dgm:pt modelId="{07EDD855-A0DE-4D56-883A-53C39AB2B852}" type="pres">
      <dgm:prSet presAssocID="{16AD363A-D8F1-414E-AB25-642AD550FE6D}" presName="composite" presStyleCnt="0"/>
      <dgm:spPr/>
    </dgm:pt>
    <dgm:pt modelId="{202F1F24-F1D1-48C5-B1DB-F4C0C6E87C32}" type="pres">
      <dgm:prSet presAssocID="{16AD363A-D8F1-414E-AB25-642AD550FE6D}" presName="ConnectorPoint" presStyleLbl="lnNode1" presStyleIdx="2" presStyleCnt="6"/>
      <dgm:spPr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4D176058-E6DB-49FE-8D5B-B80CF1129EF2}" type="pres">
      <dgm:prSet presAssocID="{16AD363A-D8F1-414E-AB25-642AD550FE6D}" presName="DropPinPlaceHolder" presStyleCnt="0"/>
      <dgm:spPr/>
    </dgm:pt>
    <dgm:pt modelId="{14BD4B38-49FC-4AA7-8C7C-E4BED027B334}" type="pres">
      <dgm:prSet presAssocID="{16AD363A-D8F1-414E-AB25-642AD550FE6D}" presName="DropPin" presStyleLbl="alignNode1" presStyleIdx="2" presStyleCnt="6"/>
      <dgm:spPr/>
    </dgm:pt>
    <dgm:pt modelId="{CAEE9B6E-7E89-474E-A119-A4438E8F8D1B}" type="pres">
      <dgm:prSet presAssocID="{16AD363A-D8F1-414E-AB25-642AD550FE6D}" presName="Ellipse" presStyleLbl="fgAcc1" presStyleIdx="3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FC1C9A43-9348-4BA4-A0F4-B42896D65C02}" type="pres">
      <dgm:prSet presAssocID="{16AD363A-D8F1-414E-AB25-642AD550FE6D}" presName="L2TextContainer" presStyleLbl="revTx" presStyleIdx="4" presStyleCnt="12">
        <dgm:presLayoutVars>
          <dgm:bulletEnabled val="1"/>
        </dgm:presLayoutVars>
      </dgm:prSet>
      <dgm:spPr/>
    </dgm:pt>
    <dgm:pt modelId="{EF033C6D-94CA-4A28-8369-CD15C722E4AC}" type="pres">
      <dgm:prSet presAssocID="{16AD363A-D8F1-414E-AB25-642AD550FE6D}" presName="L1TextContainer" presStyleLbl="revTx" presStyleIdx="5" presStyleCnt="12">
        <dgm:presLayoutVars>
          <dgm:chMax val="1"/>
          <dgm:chPref val="1"/>
          <dgm:bulletEnabled val="1"/>
        </dgm:presLayoutVars>
      </dgm:prSet>
      <dgm:spPr/>
    </dgm:pt>
    <dgm:pt modelId="{F5E76E74-B635-424B-9CEA-7CA7D3E7174B}" type="pres">
      <dgm:prSet presAssocID="{16AD363A-D8F1-414E-AB25-642AD550FE6D}" presName="ConnectLine" presStyleLbl="sibTrans1D1" presStyleIdx="2" presStyleCnt="6"/>
      <dgm:spPr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1E91490D-8E8B-438A-94C7-2EE41A6E807B}" type="pres">
      <dgm:prSet presAssocID="{16AD363A-D8F1-414E-AB25-642AD550FE6D}" presName="EmptyPlaceHolder" presStyleCnt="0"/>
      <dgm:spPr/>
    </dgm:pt>
    <dgm:pt modelId="{422E7C63-FB90-4EA2-AE17-3DE0E89B57EB}" type="pres">
      <dgm:prSet presAssocID="{C25CDA65-FBE0-4CE8-B408-719594CCA101}" presName="spaceBetweenRectangles" presStyleCnt="0"/>
      <dgm:spPr/>
    </dgm:pt>
    <dgm:pt modelId="{E9842272-E74D-46AB-A805-76067C3C8497}" type="pres">
      <dgm:prSet presAssocID="{BCC0D068-04F0-44C4-9A2C-2BCF8FF0879C}" presName="composite" presStyleCnt="0"/>
      <dgm:spPr/>
    </dgm:pt>
    <dgm:pt modelId="{5A9269C0-2E73-4818-BB97-8B68EBD70AF9}" type="pres">
      <dgm:prSet presAssocID="{BCC0D068-04F0-44C4-9A2C-2BCF8FF0879C}" presName="ConnectorPoint" presStyleLbl="lnNode1" presStyleIdx="3" presStyleCnt="6"/>
      <dgm:spPr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25CD615C-2FAF-4FA9-A2FA-8DCEA5D3AEB3}" type="pres">
      <dgm:prSet presAssocID="{BCC0D068-04F0-44C4-9A2C-2BCF8FF0879C}" presName="DropPinPlaceHolder" presStyleCnt="0"/>
      <dgm:spPr/>
    </dgm:pt>
    <dgm:pt modelId="{FEB218F6-CD87-41F1-A172-FCBAFBF005D4}" type="pres">
      <dgm:prSet presAssocID="{BCC0D068-04F0-44C4-9A2C-2BCF8FF0879C}" presName="DropPin" presStyleLbl="alignNode1" presStyleIdx="3" presStyleCnt="6"/>
      <dgm:spPr/>
    </dgm:pt>
    <dgm:pt modelId="{AD039327-78F4-4466-90DA-B798D4D868F7}" type="pres">
      <dgm:prSet presAssocID="{BCC0D068-04F0-44C4-9A2C-2BCF8FF0879C}" presName="Ellipse" presStyleLbl="fgAcc1" presStyleIdx="4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CD8A6D76-031F-41CD-9ABD-6FBA95969236}" type="pres">
      <dgm:prSet presAssocID="{BCC0D068-04F0-44C4-9A2C-2BCF8FF0879C}" presName="L2TextContainer" presStyleLbl="revTx" presStyleIdx="6" presStyleCnt="12">
        <dgm:presLayoutVars>
          <dgm:bulletEnabled val="1"/>
        </dgm:presLayoutVars>
      </dgm:prSet>
      <dgm:spPr/>
    </dgm:pt>
    <dgm:pt modelId="{5E768D48-80A6-46BD-A5DB-2E3D3102FB50}" type="pres">
      <dgm:prSet presAssocID="{BCC0D068-04F0-44C4-9A2C-2BCF8FF0879C}" presName="L1TextContainer" presStyleLbl="revTx" presStyleIdx="7" presStyleCnt="12">
        <dgm:presLayoutVars>
          <dgm:chMax val="1"/>
          <dgm:chPref val="1"/>
          <dgm:bulletEnabled val="1"/>
        </dgm:presLayoutVars>
      </dgm:prSet>
      <dgm:spPr/>
    </dgm:pt>
    <dgm:pt modelId="{A20FBF0C-5589-41A4-A180-D9AB5FA00B65}" type="pres">
      <dgm:prSet presAssocID="{BCC0D068-04F0-44C4-9A2C-2BCF8FF0879C}" presName="ConnectLine" presStyleLbl="sibTrans1D1" presStyleIdx="3" presStyleCnt="6"/>
      <dgm:spPr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97FFE839-D759-43E6-8CAB-2D377A5B1119}" type="pres">
      <dgm:prSet presAssocID="{BCC0D068-04F0-44C4-9A2C-2BCF8FF0879C}" presName="EmptyPlaceHolder" presStyleCnt="0"/>
      <dgm:spPr/>
    </dgm:pt>
    <dgm:pt modelId="{16B1DD3C-717E-4FA1-BFA4-C1A1D0CCFCA9}" type="pres">
      <dgm:prSet presAssocID="{B1663DE2-2A43-4C53-9D05-34B9F336C156}" presName="spaceBetweenRectangles" presStyleCnt="0"/>
      <dgm:spPr/>
    </dgm:pt>
    <dgm:pt modelId="{146ED173-8CEF-4E0A-A1BA-4EBF9DE9FF1A}" type="pres">
      <dgm:prSet presAssocID="{D05D4691-1A5C-4659-8344-E36B193B1DC5}" presName="composite" presStyleCnt="0"/>
      <dgm:spPr/>
    </dgm:pt>
    <dgm:pt modelId="{1744EC86-77F9-4E66-925D-A95E04AB2EB8}" type="pres">
      <dgm:prSet presAssocID="{D05D4691-1A5C-4659-8344-E36B193B1DC5}" presName="ConnectorPoint" presStyleLbl="lnNode1" presStyleIdx="4" presStyleCnt="6"/>
      <dgm:spPr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30C55363-9E72-4652-B9FD-C5228A7A0657}" type="pres">
      <dgm:prSet presAssocID="{D05D4691-1A5C-4659-8344-E36B193B1DC5}" presName="DropPinPlaceHolder" presStyleCnt="0"/>
      <dgm:spPr/>
    </dgm:pt>
    <dgm:pt modelId="{6B2F6640-A637-484C-A82F-520BB80654B4}" type="pres">
      <dgm:prSet presAssocID="{D05D4691-1A5C-4659-8344-E36B193B1DC5}" presName="DropPin" presStyleLbl="alignNode1" presStyleIdx="4" presStyleCnt="6"/>
      <dgm:spPr/>
    </dgm:pt>
    <dgm:pt modelId="{BCE315BC-74AB-4593-BB8D-07D8B6B92958}" type="pres">
      <dgm:prSet presAssocID="{D05D4691-1A5C-4659-8344-E36B193B1DC5}" presName="Ellipse" presStyleLbl="fgAcc1" presStyleIdx="5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DD477AEC-B8C8-412F-9048-B6AFA46AD2F2}" type="pres">
      <dgm:prSet presAssocID="{D05D4691-1A5C-4659-8344-E36B193B1DC5}" presName="L2TextContainer" presStyleLbl="revTx" presStyleIdx="8" presStyleCnt="12">
        <dgm:presLayoutVars>
          <dgm:bulletEnabled val="1"/>
        </dgm:presLayoutVars>
      </dgm:prSet>
      <dgm:spPr/>
    </dgm:pt>
    <dgm:pt modelId="{3A8FFB63-B8E2-4E47-BA9C-02196BA3A127}" type="pres">
      <dgm:prSet presAssocID="{D05D4691-1A5C-4659-8344-E36B193B1DC5}" presName="L1TextContainer" presStyleLbl="revTx" presStyleIdx="9" presStyleCnt="12">
        <dgm:presLayoutVars>
          <dgm:chMax val="1"/>
          <dgm:chPref val="1"/>
          <dgm:bulletEnabled val="1"/>
        </dgm:presLayoutVars>
      </dgm:prSet>
      <dgm:spPr/>
    </dgm:pt>
    <dgm:pt modelId="{E804FADD-DC2E-4230-8392-0E3EB13F55E5}" type="pres">
      <dgm:prSet presAssocID="{D05D4691-1A5C-4659-8344-E36B193B1DC5}" presName="ConnectLine" presStyleLbl="sibTrans1D1" presStyleIdx="4" presStyleCnt="6"/>
      <dgm:spPr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41C5F135-6FB2-4991-86D6-8BB5D8C2B719}" type="pres">
      <dgm:prSet presAssocID="{D05D4691-1A5C-4659-8344-E36B193B1DC5}" presName="EmptyPlaceHolder" presStyleCnt="0"/>
      <dgm:spPr/>
    </dgm:pt>
    <dgm:pt modelId="{989FDAB2-F03C-43F0-8428-D817A6C1AA23}" type="pres">
      <dgm:prSet presAssocID="{C1FBDF62-747C-447C-AECA-0937CB20BAE6}" presName="spaceBetweenRectangles" presStyleCnt="0"/>
      <dgm:spPr/>
    </dgm:pt>
    <dgm:pt modelId="{E056A296-1CAE-4FC9-9B69-B7DAD818F528}" type="pres">
      <dgm:prSet presAssocID="{E7FB5986-8C40-4F6D-93D0-93E347E8BD24}" presName="composite" presStyleCnt="0"/>
      <dgm:spPr/>
    </dgm:pt>
    <dgm:pt modelId="{D6C9061A-4399-4C1F-8155-B6D656D849EE}" type="pres">
      <dgm:prSet presAssocID="{E7FB5986-8C40-4F6D-93D0-93E347E8BD24}" presName="ConnectorPoint" presStyleLbl="lnNode1" presStyleIdx="5" presStyleCnt="6"/>
      <dgm:spPr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030F608C-47D6-4CF0-8D15-25457C4B656F}" type="pres">
      <dgm:prSet presAssocID="{E7FB5986-8C40-4F6D-93D0-93E347E8BD24}" presName="DropPinPlaceHolder" presStyleCnt="0"/>
      <dgm:spPr/>
    </dgm:pt>
    <dgm:pt modelId="{C2F1C266-6563-463C-BD33-7F0F44D65027}" type="pres">
      <dgm:prSet presAssocID="{E7FB5986-8C40-4F6D-93D0-93E347E8BD24}" presName="DropPin" presStyleLbl="alignNode1" presStyleIdx="5" presStyleCnt="6"/>
      <dgm:spPr/>
    </dgm:pt>
    <dgm:pt modelId="{1919B27B-08F9-4F0B-A81C-7C529FD9A3A3}" type="pres">
      <dgm:prSet presAssocID="{E7FB5986-8C40-4F6D-93D0-93E347E8BD24}" presName="Ellipse" presStyleLbl="fgAcc1" presStyleIdx="6" presStyleCnt="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42782BB6-6AE8-4F8D-A3BB-82D040709573}" type="pres">
      <dgm:prSet presAssocID="{E7FB5986-8C40-4F6D-93D0-93E347E8BD24}" presName="L2TextContainer" presStyleLbl="revTx" presStyleIdx="10" presStyleCnt="12">
        <dgm:presLayoutVars>
          <dgm:bulletEnabled val="1"/>
        </dgm:presLayoutVars>
      </dgm:prSet>
      <dgm:spPr/>
    </dgm:pt>
    <dgm:pt modelId="{51C374BE-6FC8-46F1-A2C9-A64BAA6F0929}" type="pres">
      <dgm:prSet presAssocID="{E7FB5986-8C40-4F6D-93D0-93E347E8BD24}" presName="L1TextContainer" presStyleLbl="revTx" presStyleIdx="11" presStyleCnt="12">
        <dgm:presLayoutVars>
          <dgm:chMax val="1"/>
          <dgm:chPref val="1"/>
          <dgm:bulletEnabled val="1"/>
        </dgm:presLayoutVars>
      </dgm:prSet>
      <dgm:spPr/>
    </dgm:pt>
    <dgm:pt modelId="{CAE1D1F5-163D-4381-A3C6-8D5136F674CA}" type="pres">
      <dgm:prSet presAssocID="{E7FB5986-8C40-4F6D-93D0-93E347E8BD24}" presName="ConnectLine" presStyleLbl="sibTrans1D1" presStyleIdx="5" presStyleCnt="6"/>
      <dgm:spPr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50261AE3-760F-4900-88D4-0A4BDAC9501F}" type="pres">
      <dgm:prSet presAssocID="{E7FB5986-8C40-4F6D-93D0-93E347E8BD24}" presName="EmptyPlaceHolder" presStyleCnt="0"/>
      <dgm:spPr/>
    </dgm:pt>
  </dgm:ptLst>
  <dgm:cxnLst>
    <dgm:cxn modelId="{9C837C00-40A3-439A-83E1-8E4A1D5D5E21}" type="presOf" srcId="{D05D4691-1A5C-4659-8344-E36B193B1DC5}" destId="{3A8FFB63-B8E2-4E47-BA9C-02196BA3A127}" srcOrd="0" destOrd="0" presId="urn:microsoft.com/office/officeart/2017/3/layout/DropPinTimeline"/>
    <dgm:cxn modelId="{B54B200A-9313-4B36-8916-5B5690124B1E}" srcId="{4C0E261D-92FB-459F-BBE7-E38E72A21BA5}" destId="{7CABD77E-6CD1-4873-9E6A-0A521D87613F}" srcOrd="0" destOrd="0" parTransId="{52DEF642-84CD-4346-8CF1-06EAED1C3FE1}" sibTransId="{9D0225A4-F386-4956-A9A1-DAC3E1878634}"/>
    <dgm:cxn modelId="{76B8273B-CD99-4C3F-ACF6-31A579C13E84}" type="presOf" srcId="{10282FD4-E187-4A80-AA06-711BF512E51B}" destId="{2B4DE9CE-1515-4865-BC52-53EEF6CDB38E}" srcOrd="0" destOrd="0" presId="urn:microsoft.com/office/officeart/2017/3/layout/DropPinTimeline"/>
    <dgm:cxn modelId="{4F81305F-4B0F-4929-B100-90187C043BFF}" type="presOf" srcId="{E7FB5986-8C40-4F6D-93D0-93E347E8BD24}" destId="{51C374BE-6FC8-46F1-A2C9-A64BAA6F0929}" srcOrd="0" destOrd="0" presId="urn:microsoft.com/office/officeart/2017/3/layout/DropPinTimeline"/>
    <dgm:cxn modelId="{1AAB455F-4FAC-43F9-A33D-6BB295FE502C}" type="presOf" srcId="{4C0E261D-92FB-459F-BBE7-E38E72A21BA5}" destId="{15C18A5A-E2AB-4092-A53E-A45157882D3E}" srcOrd="0" destOrd="0" presId="urn:microsoft.com/office/officeart/2017/3/layout/DropPinTimeline"/>
    <dgm:cxn modelId="{7C4D8C60-9AF9-4F7F-B23D-54E23AF717AB}" type="presOf" srcId="{E181B990-97AD-452D-A577-37DEC2E411FD}" destId="{DD477AEC-B8C8-412F-9048-B6AFA46AD2F2}" srcOrd="0" destOrd="0" presId="urn:microsoft.com/office/officeart/2017/3/layout/DropPinTimeline"/>
    <dgm:cxn modelId="{659F1167-97AC-427C-A284-B972E3505F1C}" srcId="{BCC0D068-04F0-44C4-9A2C-2BCF8FF0879C}" destId="{C1B0C2C8-51D7-4B42-9CDA-74D032C49BC3}" srcOrd="0" destOrd="0" parTransId="{27A25A3D-C138-48F0-8488-C1BB7AF159EF}" sibTransId="{6484162C-104D-4E12-B2DF-5D2B1C985535}"/>
    <dgm:cxn modelId="{5B88966D-7BD5-4A11-AC63-9C55976CF45B}" type="presOf" srcId="{953FE90A-625C-43F9-BE30-97EB0667DC60}" destId="{80924DC9-A313-4209-949C-7321AFC50F9C}" srcOrd="0" destOrd="0" presId="urn:microsoft.com/office/officeart/2017/3/layout/DropPinTimeline"/>
    <dgm:cxn modelId="{6102F356-B079-4BC7-9526-7C15D6D62564}" type="presOf" srcId="{7CABD77E-6CD1-4873-9E6A-0A521D87613F}" destId="{29BD5DCB-8078-42D9-B2CB-0714DC44BD70}" srcOrd="0" destOrd="0" presId="urn:microsoft.com/office/officeart/2017/3/layout/DropPinTimeline"/>
    <dgm:cxn modelId="{FB9F5C7F-34C9-4616-B9D1-C06AF3859328}" type="presOf" srcId="{BCC0D068-04F0-44C4-9A2C-2BCF8FF0879C}" destId="{5E768D48-80A6-46BD-A5DB-2E3D3102FB50}" srcOrd="0" destOrd="0" presId="urn:microsoft.com/office/officeart/2017/3/layout/DropPinTimeline"/>
    <dgm:cxn modelId="{1919198D-7D47-43C3-8223-363E5445C3B6}" srcId="{953FE90A-625C-43F9-BE30-97EB0667DC60}" destId="{16AD363A-D8F1-414E-AB25-642AD550FE6D}" srcOrd="2" destOrd="0" parTransId="{7657092E-69D8-4D38-9223-761FAAEC8275}" sibTransId="{C25CDA65-FBE0-4CE8-B408-719594CCA101}"/>
    <dgm:cxn modelId="{BAE31192-6AD8-4E1B-9CDA-D4BF98D96025}" srcId="{D84F5A67-61FD-4843-9138-AC84061DAFB3}" destId="{10282FD4-E187-4A80-AA06-711BF512E51B}" srcOrd="0" destOrd="0" parTransId="{0D40E1E6-1C55-4F32-B18F-12555B99BEB6}" sibTransId="{EED131E6-AF67-45A2-8FF0-A5872974BDB5}"/>
    <dgm:cxn modelId="{5C2E6599-705E-4C93-BCFD-3A12FC8F8CD1}" srcId="{953FE90A-625C-43F9-BE30-97EB0667DC60}" destId="{E7FB5986-8C40-4F6D-93D0-93E347E8BD24}" srcOrd="5" destOrd="0" parTransId="{8C538C4F-5203-4CDD-A9AF-CC17105BEE72}" sibTransId="{3AC4D88C-6FED-4F91-962E-905E1BD9C088}"/>
    <dgm:cxn modelId="{E434F5A3-2099-4D45-A6B2-1245C3D38ACE}" type="presOf" srcId="{16AD363A-D8F1-414E-AB25-642AD550FE6D}" destId="{EF033C6D-94CA-4A28-8369-CD15C722E4AC}" srcOrd="0" destOrd="0" presId="urn:microsoft.com/office/officeart/2017/3/layout/DropPinTimeline"/>
    <dgm:cxn modelId="{78EAC8A6-D8E7-4A59-8D53-36336BFEDEF5}" srcId="{953FE90A-625C-43F9-BE30-97EB0667DC60}" destId="{BCC0D068-04F0-44C4-9A2C-2BCF8FF0879C}" srcOrd="3" destOrd="0" parTransId="{3437D0CC-8DE6-423D-A1D2-34FB7B8B0A7E}" sibTransId="{B1663DE2-2A43-4C53-9D05-34B9F336C156}"/>
    <dgm:cxn modelId="{0E697CA8-B542-4337-8FC4-30DAFFB33B06}" type="presOf" srcId="{C1B0C2C8-51D7-4B42-9CDA-74D032C49BC3}" destId="{CD8A6D76-031F-41CD-9ABD-6FBA95969236}" srcOrd="0" destOrd="0" presId="urn:microsoft.com/office/officeart/2017/3/layout/DropPinTimeline"/>
    <dgm:cxn modelId="{B96271AF-DED1-4AE7-935B-B91EDE441B5B}" srcId="{953FE90A-625C-43F9-BE30-97EB0667DC60}" destId="{D05D4691-1A5C-4659-8344-E36B193B1DC5}" srcOrd="4" destOrd="0" parTransId="{ED09BAE4-78E6-4DF0-AB71-C76C9EFAFF78}" sibTransId="{C1FBDF62-747C-447C-AECA-0937CB20BAE6}"/>
    <dgm:cxn modelId="{6C20AEB2-63AE-4B30-8514-AF9488E027BE}" srcId="{D05D4691-1A5C-4659-8344-E36B193B1DC5}" destId="{E181B990-97AD-452D-A577-37DEC2E411FD}" srcOrd="0" destOrd="0" parTransId="{073DFA0B-6D01-4141-9182-1C140CAA77D6}" sibTransId="{636FC55F-77C1-4959-BB16-1CE7070E2602}"/>
    <dgm:cxn modelId="{66D822B6-7FCF-4A5E-A99E-F0AA685BA6D8}" type="presOf" srcId="{1821AD16-819D-4EE1-BB08-BE7DAAD08906}" destId="{42782BB6-6AE8-4F8D-A3BB-82D040709573}" srcOrd="0" destOrd="0" presId="urn:microsoft.com/office/officeart/2017/3/layout/DropPinTimeline"/>
    <dgm:cxn modelId="{D0F048B7-1823-41E6-BE9C-4C65CF93C3E9}" srcId="{E7FB5986-8C40-4F6D-93D0-93E347E8BD24}" destId="{1821AD16-819D-4EE1-BB08-BE7DAAD08906}" srcOrd="0" destOrd="0" parTransId="{E27FB9EF-8ECA-4F35-99FB-2ECD214603D9}" sibTransId="{2F9BAA76-7FDC-4BE2-91DD-83629BB55DCF}"/>
    <dgm:cxn modelId="{7F3A90C3-B194-4868-A6BC-A45C4E4DF29B}" srcId="{16AD363A-D8F1-414E-AB25-642AD550FE6D}" destId="{8B752778-A5FC-4271-8451-0277AD5BBE1E}" srcOrd="0" destOrd="0" parTransId="{6262DFFD-2482-4609-8D0A-E4D6DF9205AC}" sibTransId="{CE63C8BD-8308-4900-BFD7-D4A4D19422FE}"/>
    <dgm:cxn modelId="{88A74ACD-A61F-4B28-874C-7E7036AF109E}" type="presOf" srcId="{D84F5A67-61FD-4843-9138-AC84061DAFB3}" destId="{22AA9778-40F5-4901-BB2B-721A04C25E25}" srcOrd="0" destOrd="0" presId="urn:microsoft.com/office/officeart/2017/3/layout/DropPinTimeline"/>
    <dgm:cxn modelId="{B0F62CD4-0281-4BFA-9C99-2D98509F3C0F}" srcId="{953FE90A-625C-43F9-BE30-97EB0667DC60}" destId="{4C0E261D-92FB-459F-BBE7-E38E72A21BA5}" srcOrd="1" destOrd="0" parTransId="{C0D84512-71D3-4F3B-BD8C-380A20E5A44E}" sibTransId="{A3520064-038C-4037-9B21-147FA996C6BA}"/>
    <dgm:cxn modelId="{07FD27EA-30CC-4C45-872C-7A093F264437}" srcId="{953FE90A-625C-43F9-BE30-97EB0667DC60}" destId="{D84F5A67-61FD-4843-9138-AC84061DAFB3}" srcOrd="0" destOrd="0" parTransId="{C9B7C7A6-D5D9-431E-B70B-D801C8939C7A}" sibTransId="{772C8899-5324-419B-8D90-1540BED9BE04}"/>
    <dgm:cxn modelId="{FDFD24FD-4F17-4F59-878C-DDEF8AD31E79}" type="presOf" srcId="{8B752778-A5FC-4271-8451-0277AD5BBE1E}" destId="{FC1C9A43-9348-4BA4-A0F4-B42896D65C02}" srcOrd="0" destOrd="0" presId="urn:microsoft.com/office/officeart/2017/3/layout/DropPinTimeline"/>
    <dgm:cxn modelId="{528AB2B3-A2B1-4812-AC01-F43A76B63AF0}" type="presParOf" srcId="{80924DC9-A313-4209-949C-7321AFC50F9C}" destId="{21A77E84-0B30-4AED-8455-7240EC2EAA0A}" srcOrd="0" destOrd="0" presId="urn:microsoft.com/office/officeart/2017/3/layout/DropPinTimeline"/>
    <dgm:cxn modelId="{71930EA4-60EA-4A6F-BE37-99F1486B02B8}" type="presParOf" srcId="{80924DC9-A313-4209-949C-7321AFC50F9C}" destId="{139E1277-D1A4-4F92-A8D3-7BCC09246DEE}" srcOrd="1" destOrd="0" presId="urn:microsoft.com/office/officeart/2017/3/layout/DropPinTimeline"/>
    <dgm:cxn modelId="{5801A5B6-16B9-4B07-BC58-AB4D75A1E35B}" type="presParOf" srcId="{139E1277-D1A4-4F92-A8D3-7BCC09246DEE}" destId="{6ABC1C48-4DBF-4239-B1E1-E5A2A0BB6B89}" srcOrd="0" destOrd="0" presId="urn:microsoft.com/office/officeart/2017/3/layout/DropPinTimeline"/>
    <dgm:cxn modelId="{D3DF77DC-CBE7-4B3B-A32E-4EAD6B95DA26}" type="presParOf" srcId="{6ABC1C48-4DBF-4239-B1E1-E5A2A0BB6B89}" destId="{A0AAD312-C6AE-4D42-AE57-D8798EE6E3ED}" srcOrd="0" destOrd="0" presId="urn:microsoft.com/office/officeart/2017/3/layout/DropPinTimeline"/>
    <dgm:cxn modelId="{5048088F-BC8A-453C-9856-DF89BBD21F40}" type="presParOf" srcId="{6ABC1C48-4DBF-4239-B1E1-E5A2A0BB6B89}" destId="{9D2D1579-6AAE-4D60-9183-D81BBA10257C}" srcOrd="1" destOrd="0" presId="urn:microsoft.com/office/officeart/2017/3/layout/DropPinTimeline"/>
    <dgm:cxn modelId="{9B9DD77F-EA23-47D9-B26A-7B415A724B4A}" type="presParOf" srcId="{9D2D1579-6AAE-4D60-9183-D81BBA10257C}" destId="{42B8467B-0BF8-4837-B15D-4A6BB94D9B79}" srcOrd="0" destOrd="0" presId="urn:microsoft.com/office/officeart/2017/3/layout/DropPinTimeline"/>
    <dgm:cxn modelId="{C94675F0-E86E-4888-8B04-AC5B33CEAC8C}" type="presParOf" srcId="{9D2D1579-6AAE-4D60-9183-D81BBA10257C}" destId="{384FC0D2-964B-4647-82B3-823A23B6D0E9}" srcOrd="1" destOrd="0" presId="urn:microsoft.com/office/officeart/2017/3/layout/DropPinTimeline"/>
    <dgm:cxn modelId="{32CCFF10-1A61-4C85-8586-31D103DB3771}" type="presParOf" srcId="{6ABC1C48-4DBF-4239-B1E1-E5A2A0BB6B89}" destId="{2B4DE9CE-1515-4865-BC52-53EEF6CDB38E}" srcOrd="2" destOrd="0" presId="urn:microsoft.com/office/officeart/2017/3/layout/DropPinTimeline"/>
    <dgm:cxn modelId="{DC8E2A3D-752C-47DD-A6A4-570963247DF9}" type="presParOf" srcId="{6ABC1C48-4DBF-4239-B1E1-E5A2A0BB6B89}" destId="{22AA9778-40F5-4901-BB2B-721A04C25E25}" srcOrd="3" destOrd="0" presId="urn:microsoft.com/office/officeart/2017/3/layout/DropPinTimeline"/>
    <dgm:cxn modelId="{C9A210E4-0A46-4619-8255-B583F921BA1E}" type="presParOf" srcId="{6ABC1C48-4DBF-4239-B1E1-E5A2A0BB6B89}" destId="{48001D26-A2BA-43E7-8792-2F945D4176AF}" srcOrd="4" destOrd="0" presId="urn:microsoft.com/office/officeart/2017/3/layout/DropPinTimeline"/>
    <dgm:cxn modelId="{315BA694-EBE2-4B32-BFF9-4D2795CADDF5}" type="presParOf" srcId="{6ABC1C48-4DBF-4239-B1E1-E5A2A0BB6B89}" destId="{D7258605-509C-4E1D-9D4A-30506CC3A6BC}" srcOrd="5" destOrd="0" presId="urn:microsoft.com/office/officeart/2017/3/layout/DropPinTimeline"/>
    <dgm:cxn modelId="{3AE73F0B-E822-4FEC-B4D8-9899C0CDDA65}" type="presParOf" srcId="{139E1277-D1A4-4F92-A8D3-7BCC09246DEE}" destId="{FF9D7188-DF5A-4CDA-9B4B-5C4B1525AC97}" srcOrd="1" destOrd="0" presId="urn:microsoft.com/office/officeart/2017/3/layout/DropPinTimeline"/>
    <dgm:cxn modelId="{0A93F1AB-D682-45C4-9993-9AAA0F141A2C}" type="presParOf" srcId="{139E1277-D1A4-4F92-A8D3-7BCC09246DEE}" destId="{C736D178-4538-4583-B672-75EAB0396CC1}" srcOrd="2" destOrd="0" presId="urn:microsoft.com/office/officeart/2017/3/layout/DropPinTimeline"/>
    <dgm:cxn modelId="{6D50F094-FD4A-46D6-943F-6A8FB8CFDB82}" type="presParOf" srcId="{C736D178-4538-4583-B672-75EAB0396CC1}" destId="{CA0F1B1F-EE37-4EBC-82C5-76BE9D36D83F}" srcOrd="0" destOrd="0" presId="urn:microsoft.com/office/officeart/2017/3/layout/DropPinTimeline"/>
    <dgm:cxn modelId="{B481E2C8-7670-4774-B65D-CC2F3BEB0C5B}" type="presParOf" srcId="{C736D178-4538-4583-B672-75EAB0396CC1}" destId="{A14A6433-2207-4782-AA72-0E50303F1E38}" srcOrd="1" destOrd="0" presId="urn:microsoft.com/office/officeart/2017/3/layout/DropPinTimeline"/>
    <dgm:cxn modelId="{1022D96C-E119-4138-AFA5-8E5BADEAABDD}" type="presParOf" srcId="{A14A6433-2207-4782-AA72-0E50303F1E38}" destId="{517B9D52-84CA-435D-9CF3-2B59F059910A}" srcOrd="0" destOrd="0" presId="urn:microsoft.com/office/officeart/2017/3/layout/DropPinTimeline"/>
    <dgm:cxn modelId="{B448C319-A330-4797-A9B9-CB82CFD4E3FF}" type="presParOf" srcId="{A14A6433-2207-4782-AA72-0E50303F1E38}" destId="{C42A2399-4676-4098-9709-B7B916EC8A40}" srcOrd="1" destOrd="0" presId="urn:microsoft.com/office/officeart/2017/3/layout/DropPinTimeline"/>
    <dgm:cxn modelId="{F08CAB23-0D58-4704-B631-5A7C04C769DB}" type="presParOf" srcId="{C736D178-4538-4583-B672-75EAB0396CC1}" destId="{29BD5DCB-8078-42D9-B2CB-0714DC44BD70}" srcOrd="2" destOrd="0" presId="urn:microsoft.com/office/officeart/2017/3/layout/DropPinTimeline"/>
    <dgm:cxn modelId="{F73A6485-113D-4986-BFC3-DF38E4912F62}" type="presParOf" srcId="{C736D178-4538-4583-B672-75EAB0396CC1}" destId="{15C18A5A-E2AB-4092-A53E-A45157882D3E}" srcOrd="3" destOrd="0" presId="urn:microsoft.com/office/officeart/2017/3/layout/DropPinTimeline"/>
    <dgm:cxn modelId="{C98A1017-1642-4DBB-84E2-DAD8754F9F93}" type="presParOf" srcId="{C736D178-4538-4583-B672-75EAB0396CC1}" destId="{B6B8A092-9C46-4DF7-A79E-C06BF5F41421}" srcOrd="4" destOrd="0" presId="urn:microsoft.com/office/officeart/2017/3/layout/DropPinTimeline"/>
    <dgm:cxn modelId="{427DDCAB-89E8-4FC5-8C8C-AB45F6646081}" type="presParOf" srcId="{C736D178-4538-4583-B672-75EAB0396CC1}" destId="{C61B73CC-69BF-4EE7-8704-42A6EE482527}" srcOrd="5" destOrd="0" presId="urn:microsoft.com/office/officeart/2017/3/layout/DropPinTimeline"/>
    <dgm:cxn modelId="{7487B5ED-0C5A-42E9-B588-C07B2573D522}" type="presParOf" srcId="{139E1277-D1A4-4F92-A8D3-7BCC09246DEE}" destId="{E87CC4A4-F05D-40A2-A453-8E798AF25D6E}" srcOrd="3" destOrd="0" presId="urn:microsoft.com/office/officeart/2017/3/layout/DropPinTimeline"/>
    <dgm:cxn modelId="{FCE69C53-EFB2-4135-B262-3691F1A84B93}" type="presParOf" srcId="{139E1277-D1A4-4F92-A8D3-7BCC09246DEE}" destId="{07EDD855-A0DE-4D56-883A-53C39AB2B852}" srcOrd="4" destOrd="0" presId="urn:microsoft.com/office/officeart/2017/3/layout/DropPinTimeline"/>
    <dgm:cxn modelId="{A27C2961-C8A5-4306-9F28-10EC216A8A64}" type="presParOf" srcId="{07EDD855-A0DE-4D56-883A-53C39AB2B852}" destId="{202F1F24-F1D1-48C5-B1DB-F4C0C6E87C32}" srcOrd="0" destOrd="0" presId="urn:microsoft.com/office/officeart/2017/3/layout/DropPinTimeline"/>
    <dgm:cxn modelId="{5CB4640B-2E0B-47BA-9079-2CAD07F656CE}" type="presParOf" srcId="{07EDD855-A0DE-4D56-883A-53C39AB2B852}" destId="{4D176058-E6DB-49FE-8D5B-B80CF1129EF2}" srcOrd="1" destOrd="0" presId="urn:microsoft.com/office/officeart/2017/3/layout/DropPinTimeline"/>
    <dgm:cxn modelId="{A13B126D-E159-444B-8C55-2C5B9B2EBF7A}" type="presParOf" srcId="{4D176058-E6DB-49FE-8D5B-B80CF1129EF2}" destId="{14BD4B38-49FC-4AA7-8C7C-E4BED027B334}" srcOrd="0" destOrd="0" presId="urn:microsoft.com/office/officeart/2017/3/layout/DropPinTimeline"/>
    <dgm:cxn modelId="{09638BB7-2A60-4B00-A1EF-9DDC5B1AF941}" type="presParOf" srcId="{4D176058-E6DB-49FE-8D5B-B80CF1129EF2}" destId="{CAEE9B6E-7E89-474E-A119-A4438E8F8D1B}" srcOrd="1" destOrd="0" presId="urn:microsoft.com/office/officeart/2017/3/layout/DropPinTimeline"/>
    <dgm:cxn modelId="{47406150-055E-4A02-9BEF-32E08FFF24E0}" type="presParOf" srcId="{07EDD855-A0DE-4D56-883A-53C39AB2B852}" destId="{FC1C9A43-9348-4BA4-A0F4-B42896D65C02}" srcOrd="2" destOrd="0" presId="urn:microsoft.com/office/officeart/2017/3/layout/DropPinTimeline"/>
    <dgm:cxn modelId="{98D497AB-0C8F-4690-A1CC-20F2B30F14FF}" type="presParOf" srcId="{07EDD855-A0DE-4D56-883A-53C39AB2B852}" destId="{EF033C6D-94CA-4A28-8369-CD15C722E4AC}" srcOrd="3" destOrd="0" presId="urn:microsoft.com/office/officeart/2017/3/layout/DropPinTimeline"/>
    <dgm:cxn modelId="{F433A348-78B2-440F-86B8-D9B0BC3EB4DC}" type="presParOf" srcId="{07EDD855-A0DE-4D56-883A-53C39AB2B852}" destId="{F5E76E74-B635-424B-9CEA-7CA7D3E7174B}" srcOrd="4" destOrd="0" presId="urn:microsoft.com/office/officeart/2017/3/layout/DropPinTimeline"/>
    <dgm:cxn modelId="{2E096CA0-14A1-441A-AED3-6761C6A929AF}" type="presParOf" srcId="{07EDD855-A0DE-4D56-883A-53C39AB2B852}" destId="{1E91490D-8E8B-438A-94C7-2EE41A6E807B}" srcOrd="5" destOrd="0" presId="urn:microsoft.com/office/officeart/2017/3/layout/DropPinTimeline"/>
    <dgm:cxn modelId="{A53B11E3-BBB8-4D4C-94D0-E1583225A09C}" type="presParOf" srcId="{139E1277-D1A4-4F92-A8D3-7BCC09246DEE}" destId="{422E7C63-FB90-4EA2-AE17-3DE0E89B57EB}" srcOrd="5" destOrd="0" presId="urn:microsoft.com/office/officeart/2017/3/layout/DropPinTimeline"/>
    <dgm:cxn modelId="{78B0CC81-FB70-4DB4-BC67-93C6FA7E43F6}" type="presParOf" srcId="{139E1277-D1A4-4F92-A8D3-7BCC09246DEE}" destId="{E9842272-E74D-46AB-A805-76067C3C8497}" srcOrd="6" destOrd="0" presId="urn:microsoft.com/office/officeart/2017/3/layout/DropPinTimeline"/>
    <dgm:cxn modelId="{0A752136-54AD-47A0-A4A8-E5DE33681920}" type="presParOf" srcId="{E9842272-E74D-46AB-A805-76067C3C8497}" destId="{5A9269C0-2E73-4818-BB97-8B68EBD70AF9}" srcOrd="0" destOrd="0" presId="urn:microsoft.com/office/officeart/2017/3/layout/DropPinTimeline"/>
    <dgm:cxn modelId="{E4101675-3D49-4DB7-8E41-623B29A838A9}" type="presParOf" srcId="{E9842272-E74D-46AB-A805-76067C3C8497}" destId="{25CD615C-2FAF-4FA9-A2FA-8DCEA5D3AEB3}" srcOrd="1" destOrd="0" presId="urn:microsoft.com/office/officeart/2017/3/layout/DropPinTimeline"/>
    <dgm:cxn modelId="{8CA4BBFF-9157-4F6E-AD25-FAA488B2CBA8}" type="presParOf" srcId="{25CD615C-2FAF-4FA9-A2FA-8DCEA5D3AEB3}" destId="{FEB218F6-CD87-41F1-A172-FCBAFBF005D4}" srcOrd="0" destOrd="0" presId="urn:microsoft.com/office/officeart/2017/3/layout/DropPinTimeline"/>
    <dgm:cxn modelId="{66346431-B22B-4B17-B257-ACC8BF0FD46E}" type="presParOf" srcId="{25CD615C-2FAF-4FA9-A2FA-8DCEA5D3AEB3}" destId="{AD039327-78F4-4466-90DA-B798D4D868F7}" srcOrd="1" destOrd="0" presId="urn:microsoft.com/office/officeart/2017/3/layout/DropPinTimeline"/>
    <dgm:cxn modelId="{54E89F28-3F2B-460C-AD14-22F0461EE70D}" type="presParOf" srcId="{E9842272-E74D-46AB-A805-76067C3C8497}" destId="{CD8A6D76-031F-41CD-9ABD-6FBA95969236}" srcOrd="2" destOrd="0" presId="urn:microsoft.com/office/officeart/2017/3/layout/DropPinTimeline"/>
    <dgm:cxn modelId="{0BDB9BA1-7BB5-4EC2-8221-DF4F5478A9E5}" type="presParOf" srcId="{E9842272-E74D-46AB-A805-76067C3C8497}" destId="{5E768D48-80A6-46BD-A5DB-2E3D3102FB50}" srcOrd="3" destOrd="0" presId="urn:microsoft.com/office/officeart/2017/3/layout/DropPinTimeline"/>
    <dgm:cxn modelId="{BA20F29E-F2E2-4F4E-9932-746F06ABDD95}" type="presParOf" srcId="{E9842272-E74D-46AB-A805-76067C3C8497}" destId="{A20FBF0C-5589-41A4-A180-D9AB5FA00B65}" srcOrd="4" destOrd="0" presId="urn:microsoft.com/office/officeart/2017/3/layout/DropPinTimeline"/>
    <dgm:cxn modelId="{D6355127-B522-4555-80A8-6E8D407095F5}" type="presParOf" srcId="{E9842272-E74D-46AB-A805-76067C3C8497}" destId="{97FFE839-D759-43E6-8CAB-2D377A5B1119}" srcOrd="5" destOrd="0" presId="urn:microsoft.com/office/officeart/2017/3/layout/DropPinTimeline"/>
    <dgm:cxn modelId="{E42FCB6B-2A98-4E0D-8A23-42CBD3C4EC9C}" type="presParOf" srcId="{139E1277-D1A4-4F92-A8D3-7BCC09246DEE}" destId="{16B1DD3C-717E-4FA1-BFA4-C1A1D0CCFCA9}" srcOrd="7" destOrd="0" presId="urn:microsoft.com/office/officeart/2017/3/layout/DropPinTimeline"/>
    <dgm:cxn modelId="{C713C2F4-018E-48CE-B0B7-5659429EE460}" type="presParOf" srcId="{139E1277-D1A4-4F92-A8D3-7BCC09246DEE}" destId="{146ED173-8CEF-4E0A-A1BA-4EBF9DE9FF1A}" srcOrd="8" destOrd="0" presId="urn:microsoft.com/office/officeart/2017/3/layout/DropPinTimeline"/>
    <dgm:cxn modelId="{8ADFB26A-919A-4D20-A077-E50ECA9D4F3B}" type="presParOf" srcId="{146ED173-8CEF-4E0A-A1BA-4EBF9DE9FF1A}" destId="{1744EC86-77F9-4E66-925D-A95E04AB2EB8}" srcOrd="0" destOrd="0" presId="urn:microsoft.com/office/officeart/2017/3/layout/DropPinTimeline"/>
    <dgm:cxn modelId="{90BD5A5E-9EF5-4541-8057-D4D06EA655DD}" type="presParOf" srcId="{146ED173-8CEF-4E0A-A1BA-4EBF9DE9FF1A}" destId="{30C55363-9E72-4652-B9FD-C5228A7A0657}" srcOrd="1" destOrd="0" presId="urn:microsoft.com/office/officeart/2017/3/layout/DropPinTimeline"/>
    <dgm:cxn modelId="{31B6844B-08A2-4A38-8724-18B495EB3A6A}" type="presParOf" srcId="{30C55363-9E72-4652-B9FD-C5228A7A0657}" destId="{6B2F6640-A637-484C-A82F-520BB80654B4}" srcOrd="0" destOrd="0" presId="urn:microsoft.com/office/officeart/2017/3/layout/DropPinTimeline"/>
    <dgm:cxn modelId="{0B0A1683-FC1C-4DEB-8DBF-AF576E672916}" type="presParOf" srcId="{30C55363-9E72-4652-B9FD-C5228A7A0657}" destId="{BCE315BC-74AB-4593-BB8D-07D8B6B92958}" srcOrd="1" destOrd="0" presId="urn:microsoft.com/office/officeart/2017/3/layout/DropPinTimeline"/>
    <dgm:cxn modelId="{FA0562C3-75A9-44AB-98B3-54E678D7B5E1}" type="presParOf" srcId="{146ED173-8CEF-4E0A-A1BA-4EBF9DE9FF1A}" destId="{DD477AEC-B8C8-412F-9048-B6AFA46AD2F2}" srcOrd="2" destOrd="0" presId="urn:microsoft.com/office/officeart/2017/3/layout/DropPinTimeline"/>
    <dgm:cxn modelId="{1DA6FDE7-2C11-4E48-B7E0-6EAB14680AEA}" type="presParOf" srcId="{146ED173-8CEF-4E0A-A1BA-4EBF9DE9FF1A}" destId="{3A8FFB63-B8E2-4E47-BA9C-02196BA3A127}" srcOrd="3" destOrd="0" presId="urn:microsoft.com/office/officeart/2017/3/layout/DropPinTimeline"/>
    <dgm:cxn modelId="{B25B473F-6F03-4580-B9CF-001BF5DA8965}" type="presParOf" srcId="{146ED173-8CEF-4E0A-A1BA-4EBF9DE9FF1A}" destId="{E804FADD-DC2E-4230-8392-0E3EB13F55E5}" srcOrd="4" destOrd="0" presId="urn:microsoft.com/office/officeart/2017/3/layout/DropPinTimeline"/>
    <dgm:cxn modelId="{EE1EA713-0C05-4F93-A16C-F29FB88DBFEC}" type="presParOf" srcId="{146ED173-8CEF-4E0A-A1BA-4EBF9DE9FF1A}" destId="{41C5F135-6FB2-4991-86D6-8BB5D8C2B719}" srcOrd="5" destOrd="0" presId="urn:microsoft.com/office/officeart/2017/3/layout/DropPinTimeline"/>
    <dgm:cxn modelId="{BDF80243-143B-44BD-A890-A80D7263109F}" type="presParOf" srcId="{139E1277-D1A4-4F92-A8D3-7BCC09246DEE}" destId="{989FDAB2-F03C-43F0-8428-D817A6C1AA23}" srcOrd="9" destOrd="0" presId="urn:microsoft.com/office/officeart/2017/3/layout/DropPinTimeline"/>
    <dgm:cxn modelId="{7CED6AA7-1A55-493D-91F4-767EFB49E971}" type="presParOf" srcId="{139E1277-D1A4-4F92-A8D3-7BCC09246DEE}" destId="{E056A296-1CAE-4FC9-9B69-B7DAD818F528}" srcOrd="10" destOrd="0" presId="urn:microsoft.com/office/officeart/2017/3/layout/DropPinTimeline"/>
    <dgm:cxn modelId="{CC5BEE73-1D20-4C3B-A2CB-729730938763}" type="presParOf" srcId="{E056A296-1CAE-4FC9-9B69-B7DAD818F528}" destId="{D6C9061A-4399-4C1F-8155-B6D656D849EE}" srcOrd="0" destOrd="0" presId="urn:microsoft.com/office/officeart/2017/3/layout/DropPinTimeline"/>
    <dgm:cxn modelId="{69AA4270-F171-4856-841A-C592090FB4A4}" type="presParOf" srcId="{E056A296-1CAE-4FC9-9B69-B7DAD818F528}" destId="{030F608C-47D6-4CF0-8D15-25457C4B656F}" srcOrd="1" destOrd="0" presId="urn:microsoft.com/office/officeart/2017/3/layout/DropPinTimeline"/>
    <dgm:cxn modelId="{D7062CAE-4CB4-4ABB-A6BC-D1B50A7EF1AC}" type="presParOf" srcId="{030F608C-47D6-4CF0-8D15-25457C4B656F}" destId="{C2F1C266-6563-463C-BD33-7F0F44D65027}" srcOrd="0" destOrd="0" presId="urn:microsoft.com/office/officeart/2017/3/layout/DropPinTimeline"/>
    <dgm:cxn modelId="{B58882E8-1BD2-4989-8664-4585D64668A0}" type="presParOf" srcId="{030F608C-47D6-4CF0-8D15-25457C4B656F}" destId="{1919B27B-08F9-4F0B-A81C-7C529FD9A3A3}" srcOrd="1" destOrd="0" presId="urn:microsoft.com/office/officeart/2017/3/layout/DropPinTimeline"/>
    <dgm:cxn modelId="{E78CF8AF-032E-4E76-8D6A-0D5766E30A1A}" type="presParOf" srcId="{E056A296-1CAE-4FC9-9B69-B7DAD818F528}" destId="{42782BB6-6AE8-4F8D-A3BB-82D040709573}" srcOrd="2" destOrd="0" presId="urn:microsoft.com/office/officeart/2017/3/layout/DropPinTimeline"/>
    <dgm:cxn modelId="{70211934-287E-4369-9B4F-44E3566AD3E7}" type="presParOf" srcId="{E056A296-1CAE-4FC9-9B69-B7DAD818F528}" destId="{51C374BE-6FC8-46F1-A2C9-A64BAA6F0929}" srcOrd="3" destOrd="0" presId="urn:microsoft.com/office/officeart/2017/3/layout/DropPinTimeline"/>
    <dgm:cxn modelId="{A70B18FF-7CDA-4EC0-9DF2-0966F567AB07}" type="presParOf" srcId="{E056A296-1CAE-4FC9-9B69-B7DAD818F528}" destId="{CAE1D1F5-163D-4381-A3C6-8D5136F674CA}" srcOrd="4" destOrd="0" presId="urn:microsoft.com/office/officeart/2017/3/layout/DropPinTimeline"/>
    <dgm:cxn modelId="{E304A887-04DF-43DC-BD80-89D3DACD3784}" type="presParOf" srcId="{E056A296-1CAE-4FC9-9B69-B7DAD818F528}" destId="{50261AE3-760F-4900-88D4-0A4BDAC9501F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031E5-42CB-4998-9AB6-32418793186F}">
      <dsp:nvSpPr>
        <dsp:cNvPr id="0" name=""/>
        <dsp:cNvSpPr/>
      </dsp:nvSpPr>
      <dsp:spPr>
        <a:xfrm>
          <a:off x="1544160" y="1153"/>
          <a:ext cx="760100" cy="76010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>
              <a:latin typeface="Aptos Display" panose="020F0302020204030204"/>
            </a:rPr>
            <a:t>Frivilligsentralen</a:t>
          </a:r>
          <a:endParaRPr lang="en-US" sz="600" kern="1200" dirty="0" err="1"/>
        </a:p>
      </dsp:txBody>
      <dsp:txXfrm>
        <a:off x="1655474" y="112467"/>
        <a:ext cx="537472" cy="537472"/>
      </dsp:txXfrm>
    </dsp:sp>
    <dsp:sp modelId="{C222F49B-3044-4CC8-BE60-5D76C8784137}">
      <dsp:nvSpPr>
        <dsp:cNvPr id="0" name=""/>
        <dsp:cNvSpPr/>
      </dsp:nvSpPr>
      <dsp:spPr>
        <a:xfrm rot="1800000">
          <a:off x="2312273" y="535144"/>
          <a:ext cx="201471" cy="2565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16322" y="571341"/>
        <a:ext cx="141030" cy="153919"/>
      </dsp:txXfrm>
    </dsp:sp>
    <dsp:sp modelId="{DB002C22-F5D8-495C-AF48-7E7BEDEF6F81}">
      <dsp:nvSpPr>
        <dsp:cNvPr id="0" name=""/>
        <dsp:cNvSpPr/>
      </dsp:nvSpPr>
      <dsp:spPr>
        <a:xfrm>
          <a:off x="2531632" y="571271"/>
          <a:ext cx="760100" cy="76010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>
              <a:latin typeface="Aptos Display" panose="020F0302020204030204"/>
            </a:rPr>
            <a:t>Bydelshuset</a:t>
          </a:r>
          <a:endParaRPr lang="en-US" sz="600" kern="1200" dirty="0" err="1"/>
        </a:p>
      </dsp:txBody>
      <dsp:txXfrm>
        <a:off x="2642946" y="682585"/>
        <a:ext cx="537472" cy="537472"/>
      </dsp:txXfrm>
    </dsp:sp>
    <dsp:sp modelId="{0FFEEFFE-CA41-4007-ADBF-2C9A252345CA}">
      <dsp:nvSpPr>
        <dsp:cNvPr id="0" name=""/>
        <dsp:cNvSpPr/>
      </dsp:nvSpPr>
      <dsp:spPr>
        <a:xfrm rot="5400000">
          <a:off x="2810947" y="1387469"/>
          <a:ext cx="201471" cy="2565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41168" y="1408556"/>
        <a:ext cx="141030" cy="153919"/>
      </dsp:txXfrm>
    </dsp:sp>
    <dsp:sp modelId="{1B68AB66-2862-4760-9D81-FB79E45608E4}">
      <dsp:nvSpPr>
        <dsp:cNvPr id="0" name=""/>
        <dsp:cNvSpPr/>
      </dsp:nvSpPr>
      <dsp:spPr>
        <a:xfrm>
          <a:off x="2531632" y="1711506"/>
          <a:ext cx="760100" cy="7601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>
              <a:latin typeface="Aptos Display" panose="020F0302020204030204"/>
            </a:rPr>
            <a:t>Kvernevik-satsningen</a:t>
          </a:r>
          <a:endParaRPr lang="en-US" sz="600" kern="1200" dirty="0" err="1"/>
        </a:p>
      </dsp:txBody>
      <dsp:txXfrm>
        <a:off x="2642946" y="1822820"/>
        <a:ext cx="537472" cy="537472"/>
      </dsp:txXfrm>
    </dsp:sp>
    <dsp:sp modelId="{E82E1B6F-C85E-47F0-A523-49D62E3CAF91}">
      <dsp:nvSpPr>
        <dsp:cNvPr id="0" name=""/>
        <dsp:cNvSpPr/>
      </dsp:nvSpPr>
      <dsp:spPr>
        <a:xfrm rot="9000000">
          <a:off x="2322149" y="2245497"/>
          <a:ext cx="201471" cy="2565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378541" y="2281694"/>
        <a:ext cx="141030" cy="153919"/>
      </dsp:txXfrm>
    </dsp:sp>
    <dsp:sp modelId="{2C67D7EA-2C78-40D1-9213-9F2BDFF15348}">
      <dsp:nvSpPr>
        <dsp:cNvPr id="0" name=""/>
        <dsp:cNvSpPr/>
      </dsp:nvSpPr>
      <dsp:spPr>
        <a:xfrm>
          <a:off x="1544160" y="2281623"/>
          <a:ext cx="760100" cy="76010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>
              <a:latin typeface="Aptos Display" panose="020F0302020204030204"/>
            </a:rPr>
            <a:t>FulltFokus</a:t>
          </a:r>
          <a:endParaRPr lang="en-US" sz="600" kern="1200" dirty="0" err="1"/>
        </a:p>
      </dsp:txBody>
      <dsp:txXfrm>
        <a:off x="1655474" y="2392937"/>
        <a:ext cx="537472" cy="537472"/>
      </dsp:txXfrm>
    </dsp:sp>
    <dsp:sp modelId="{3EE41C42-D9DF-4041-8FE4-81E723C2D951}">
      <dsp:nvSpPr>
        <dsp:cNvPr id="0" name=""/>
        <dsp:cNvSpPr/>
      </dsp:nvSpPr>
      <dsp:spPr>
        <a:xfrm rot="12600000">
          <a:off x="1334676" y="2251199"/>
          <a:ext cx="201471" cy="2565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391068" y="2317616"/>
        <a:ext cx="141030" cy="153919"/>
      </dsp:txXfrm>
    </dsp:sp>
    <dsp:sp modelId="{133CA630-8C2A-4F25-B358-E81765062335}">
      <dsp:nvSpPr>
        <dsp:cNvPr id="0" name=""/>
        <dsp:cNvSpPr/>
      </dsp:nvSpPr>
      <dsp:spPr>
        <a:xfrm>
          <a:off x="556687" y="1711506"/>
          <a:ext cx="760100" cy="76010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>
              <a:latin typeface="Aptos Display" panose="020F0302020204030204"/>
            </a:rPr>
            <a:t>Kvernevik</a:t>
          </a:r>
          <a:r>
            <a:rPr lang="en-US" sz="600" kern="1200" dirty="0">
              <a:latin typeface="Aptos Display" panose="020F0302020204030204"/>
            </a:rPr>
            <a:t> </a:t>
          </a:r>
          <a:r>
            <a:rPr lang="en-US" sz="600" kern="1200" dirty="0" err="1">
              <a:latin typeface="Aptos Display" panose="020F0302020204030204"/>
            </a:rPr>
            <a:t>fritidsklubb</a:t>
          </a:r>
        </a:p>
      </dsp:txBody>
      <dsp:txXfrm>
        <a:off x="668001" y="1822820"/>
        <a:ext cx="537472" cy="537472"/>
      </dsp:txXfrm>
    </dsp:sp>
    <dsp:sp modelId="{4129A84F-2F4A-42D1-9F48-88EF00BF3CC9}">
      <dsp:nvSpPr>
        <dsp:cNvPr id="0" name=""/>
        <dsp:cNvSpPr/>
      </dsp:nvSpPr>
      <dsp:spPr>
        <a:xfrm rot="16200000">
          <a:off x="836002" y="1398874"/>
          <a:ext cx="201471" cy="2565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66223" y="1480402"/>
        <a:ext cx="141030" cy="153919"/>
      </dsp:txXfrm>
    </dsp:sp>
    <dsp:sp modelId="{07FFEEC1-5CE0-405A-9684-231D6EFE76DC}">
      <dsp:nvSpPr>
        <dsp:cNvPr id="0" name=""/>
        <dsp:cNvSpPr/>
      </dsp:nvSpPr>
      <dsp:spPr>
        <a:xfrm>
          <a:off x="556687" y="571271"/>
          <a:ext cx="760100" cy="76010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>
              <a:latin typeface="Aptos Display" panose="020F0302020204030204"/>
            </a:rPr>
            <a:t>NAV</a:t>
          </a:r>
          <a:endParaRPr lang="en-US" sz="600" kern="1200" dirty="0"/>
        </a:p>
      </dsp:txBody>
      <dsp:txXfrm>
        <a:off x="668001" y="682585"/>
        <a:ext cx="537472" cy="537472"/>
      </dsp:txXfrm>
    </dsp:sp>
    <dsp:sp modelId="{5DED62C3-CCF3-41D4-84C4-B10F6E3DA982}">
      <dsp:nvSpPr>
        <dsp:cNvPr id="0" name=""/>
        <dsp:cNvSpPr/>
      </dsp:nvSpPr>
      <dsp:spPr>
        <a:xfrm rot="19800000">
          <a:off x="1324800" y="540846"/>
          <a:ext cx="201471" cy="2565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328849" y="607263"/>
        <a:ext cx="141030" cy="1539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7DDE8D-9702-4CB4-8272-D2917FB6CBCD}">
      <dsp:nvSpPr>
        <dsp:cNvPr id="0" name=""/>
        <dsp:cNvSpPr/>
      </dsp:nvSpPr>
      <dsp:spPr>
        <a:xfrm>
          <a:off x="4997052" y="47482"/>
          <a:ext cx="1633920" cy="163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err="1">
              <a:latin typeface="Aptos Display" panose="020F0302020204030204"/>
            </a:rPr>
            <a:t>Egne</a:t>
          </a:r>
          <a:r>
            <a:rPr lang="en-US" sz="2000" kern="1200">
              <a:latin typeface="Aptos Display" panose="020F0302020204030204"/>
            </a:rPr>
            <a:t> </a:t>
          </a:r>
          <a:r>
            <a:rPr lang="en-US" sz="2000" kern="1200" dirty="0" err="1">
              <a:latin typeface="Aptos Display" panose="020F0302020204030204"/>
            </a:rPr>
            <a:t>midler</a:t>
          </a:r>
          <a:endParaRPr lang="en-US" sz="2000" kern="1200" dirty="0"/>
        </a:p>
      </dsp:txBody>
      <dsp:txXfrm>
        <a:off x="4997052" y="47482"/>
        <a:ext cx="1633920" cy="1633920"/>
      </dsp:txXfrm>
    </dsp:sp>
    <dsp:sp modelId="{6A850A7A-7ACF-4D3E-A9C3-D519429E581B}">
      <dsp:nvSpPr>
        <dsp:cNvPr id="0" name=""/>
        <dsp:cNvSpPr/>
      </dsp:nvSpPr>
      <dsp:spPr>
        <a:xfrm>
          <a:off x="1147933" y="-453"/>
          <a:ext cx="6133023" cy="6133023"/>
        </a:xfrm>
        <a:prstGeom prst="circularArrow">
          <a:avLst>
            <a:gd name="adj1" fmla="val 5195"/>
            <a:gd name="adj2" fmla="val 335542"/>
            <a:gd name="adj3" fmla="val 21294753"/>
            <a:gd name="adj4" fmla="val 19764914"/>
            <a:gd name="adj5" fmla="val 6061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3C3CCDA-0827-496F-8893-68AE8D9571F8}">
      <dsp:nvSpPr>
        <dsp:cNvPr id="0" name=""/>
        <dsp:cNvSpPr/>
      </dsp:nvSpPr>
      <dsp:spPr>
        <a:xfrm>
          <a:off x="5985638" y="3090039"/>
          <a:ext cx="1633920" cy="163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Aptos Display" panose="020F0302020204030204"/>
            </a:rPr>
            <a:t>Norges</a:t>
          </a:r>
          <a:r>
            <a:rPr lang="en-US" sz="2000" kern="1200" dirty="0">
              <a:latin typeface="Aptos Display" panose="020F0302020204030204"/>
            </a:rPr>
            <a:t> </a:t>
          </a:r>
          <a:r>
            <a:rPr lang="en-US" sz="2000" kern="1200" dirty="0" err="1">
              <a:latin typeface="Aptos Display" panose="020F0302020204030204"/>
            </a:rPr>
            <a:t>frivilligsentraler</a:t>
          </a:r>
          <a:endParaRPr lang="en-US" sz="2000" kern="1200" dirty="0" err="1"/>
        </a:p>
      </dsp:txBody>
      <dsp:txXfrm>
        <a:off x="5985638" y="3090039"/>
        <a:ext cx="1633920" cy="1633920"/>
      </dsp:txXfrm>
    </dsp:sp>
    <dsp:sp modelId="{11A2EF23-4562-448C-B764-E2EE45EE3348}">
      <dsp:nvSpPr>
        <dsp:cNvPr id="0" name=""/>
        <dsp:cNvSpPr/>
      </dsp:nvSpPr>
      <dsp:spPr>
        <a:xfrm>
          <a:off x="1147933" y="-453"/>
          <a:ext cx="6133023" cy="6133023"/>
        </a:xfrm>
        <a:prstGeom prst="circularArrow">
          <a:avLst>
            <a:gd name="adj1" fmla="val 5195"/>
            <a:gd name="adj2" fmla="val 335542"/>
            <a:gd name="adj3" fmla="val 4016265"/>
            <a:gd name="adj4" fmla="val 2251994"/>
            <a:gd name="adj5" fmla="val 6061"/>
          </a:avLst>
        </a:prstGeom>
        <a:gradFill rotWithShape="0">
          <a:gsLst>
            <a:gs pos="0">
              <a:schemeClr val="accent2">
                <a:hueOff val="1610903"/>
                <a:satOff val="-4623"/>
                <a:lumOff val="-74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610903"/>
                <a:satOff val="-4623"/>
                <a:lumOff val="-74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610903"/>
                <a:satOff val="-4623"/>
                <a:lumOff val="-74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7014AA2-DA09-452F-8ED3-7110F41B608D}">
      <dsp:nvSpPr>
        <dsp:cNvPr id="0" name=""/>
        <dsp:cNvSpPr/>
      </dsp:nvSpPr>
      <dsp:spPr>
        <a:xfrm>
          <a:off x="3397485" y="4970443"/>
          <a:ext cx="1633920" cy="163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Aptos Display" panose="020F0302020204030204"/>
            </a:rPr>
            <a:t>Kvernevik-satsningen</a:t>
          </a:r>
          <a:endParaRPr lang="en-US" sz="2000" kern="1200" dirty="0" err="1"/>
        </a:p>
      </dsp:txBody>
      <dsp:txXfrm>
        <a:off x="3397485" y="4970443"/>
        <a:ext cx="1633920" cy="1633920"/>
      </dsp:txXfrm>
    </dsp:sp>
    <dsp:sp modelId="{60830E58-470D-4ED1-9143-ABB74B2A8019}">
      <dsp:nvSpPr>
        <dsp:cNvPr id="0" name=""/>
        <dsp:cNvSpPr/>
      </dsp:nvSpPr>
      <dsp:spPr>
        <a:xfrm>
          <a:off x="1147933" y="-453"/>
          <a:ext cx="6133023" cy="6133023"/>
        </a:xfrm>
        <a:prstGeom prst="circularArrow">
          <a:avLst>
            <a:gd name="adj1" fmla="val 5195"/>
            <a:gd name="adj2" fmla="val 335542"/>
            <a:gd name="adj3" fmla="val 8212464"/>
            <a:gd name="adj4" fmla="val 6448193"/>
            <a:gd name="adj5" fmla="val 6061"/>
          </a:avLst>
        </a:prstGeom>
        <a:gradFill rotWithShape="0">
          <a:gsLst>
            <a:gs pos="0">
              <a:schemeClr val="accent2">
                <a:hueOff val="3221807"/>
                <a:satOff val="-9246"/>
                <a:lumOff val="-148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221807"/>
                <a:satOff val="-9246"/>
                <a:lumOff val="-148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221807"/>
                <a:satOff val="-9246"/>
                <a:lumOff val="-148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94093A-1E1B-4A35-A15E-337EE26B3158}">
      <dsp:nvSpPr>
        <dsp:cNvPr id="0" name=""/>
        <dsp:cNvSpPr/>
      </dsp:nvSpPr>
      <dsp:spPr>
        <a:xfrm>
          <a:off x="809331" y="3090039"/>
          <a:ext cx="1633920" cy="163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Aptos Display" panose="020F0302020204030204"/>
            </a:rPr>
            <a:t>Frivillig</a:t>
          </a:r>
          <a:r>
            <a:rPr lang="en-US" sz="2000" kern="1200" dirty="0">
              <a:latin typeface="Aptos Display" panose="020F0302020204030204"/>
            </a:rPr>
            <a:t> Rogaland</a:t>
          </a:r>
          <a:endParaRPr lang="en-US" sz="2000" kern="1200" dirty="0"/>
        </a:p>
      </dsp:txBody>
      <dsp:txXfrm>
        <a:off x="809331" y="3090039"/>
        <a:ext cx="1633920" cy="1633920"/>
      </dsp:txXfrm>
    </dsp:sp>
    <dsp:sp modelId="{462724CF-4B83-4D7C-AE27-62F9689330EB}">
      <dsp:nvSpPr>
        <dsp:cNvPr id="0" name=""/>
        <dsp:cNvSpPr/>
      </dsp:nvSpPr>
      <dsp:spPr>
        <a:xfrm>
          <a:off x="1147933" y="-453"/>
          <a:ext cx="6133023" cy="6133023"/>
        </a:xfrm>
        <a:prstGeom prst="circularArrow">
          <a:avLst>
            <a:gd name="adj1" fmla="val 5195"/>
            <a:gd name="adj2" fmla="val 335542"/>
            <a:gd name="adj3" fmla="val 12299544"/>
            <a:gd name="adj4" fmla="val 10769705"/>
            <a:gd name="adj5" fmla="val 6061"/>
          </a:avLst>
        </a:prstGeom>
        <a:gradFill rotWithShape="0">
          <a:gsLst>
            <a:gs pos="0">
              <a:schemeClr val="accent2">
                <a:hueOff val="4832710"/>
                <a:satOff val="-13870"/>
                <a:lumOff val="-222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4832710"/>
                <a:satOff val="-13870"/>
                <a:lumOff val="-222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4832710"/>
                <a:satOff val="-13870"/>
                <a:lumOff val="-222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16CCFC9-1BC6-4764-B42B-3F1308F30986}">
      <dsp:nvSpPr>
        <dsp:cNvPr id="0" name=""/>
        <dsp:cNvSpPr/>
      </dsp:nvSpPr>
      <dsp:spPr>
        <a:xfrm>
          <a:off x="1797918" y="47482"/>
          <a:ext cx="1633920" cy="163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Aptos Display" panose="020F0302020204030204"/>
            </a:rPr>
            <a:t>Stavanger </a:t>
          </a:r>
          <a:r>
            <a:rPr lang="en-US" sz="2000" kern="1200" dirty="0" err="1">
              <a:latin typeface="Aptos Display" panose="020F0302020204030204"/>
            </a:rPr>
            <a:t>kommune</a:t>
          </a:r>
          <a:endParaRPr lang="en-US" sz="2000" kern="1200" dirty="0" err="1"/>
        </a:p>
      </dsp:txBody>
      <dsp:txXfrm>
        <a:off x="1797918" y="47482"/>
        <a:ext cx="1633920" cy="1633920"/>
      </dsp:txXfrm>
    </dsp:sp>
    <dsp:sp modelId="{26F9C37C-16C5-4EDE-879D-2C5C4DD57E8A}">
      <dsp:nvSpPr>
        <dsp:cNvPr id="0" name=""/>
        <dsp:cNvSpPr/>
      </dsp:nvSpPr>
      <dsp:spPr>
        <a:xfrm>
          <a:off x="1147933" y="-453"/>
          <a:ext cx="6133023" cy="6133023"/>
        </a:xfrm>
        <a:prstGeom prst="circularArrow">
          <a:avLst>
            <a:gd name="adj1" fmla="val 5195"/>
            <a:gd name="adj2" fmla="val 335542"/>
            <a:gd name="adj3" fmla="val 16867248"/>
            <a:gd name="adj4" fmla="val 15197210"/>
            <a:gd name="adj5" fmla="val 6061"/>
          </a:avLst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77E84-0B30-4AED-8455-7240EC2EAA0A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triangle" w="lg" len="lg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B8467B-0BF8-4837-B15D-4A6BB94D9B79}">
      <dsp:nvSpPr>
        <dsp:cNvPr id="0" name=""/>
        <dsp:cNvSpPr/>
      </dsp:nvSpPr>
      <dsp:spPr>
        <a:xfrm rot="8100000">
          <a:off x="66619" y="501406"/>
          <a:ext cx="319993" cy="319993"/>
        </a:xfrm>
        <a:prstGeom prst="teardrop">
          <a:avLst>
            <a:gd name="adj" fmla="val 11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4FC0D2-964B-4647-82B3-823A23B6D0E9}">
      <dsp:nvSpPr>
        <dsp:cNvPr id="0" name=""/>
        <dsp:cNvSpPr/>
      </dsp:nvSpPr>
      <dsp:spPr>
        <a:xfrm>
          <a:off x="102167" y="536955"/>
          <a:ext cx="248896" cy="24889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B4DE9CE-1515-4865-BC52-53EEF6CDB38E}">
      <dsp:nvSpPr>
        <dsp:cNvPr id="0" name=""/>
        <dsp:cNvSpPr/>
      </dsp:nvSpPr>
      <dsp:spPr>
        <a:xfrm>
          <a:off x="452885" y="887672"/>
          <a:ext cx="2500452" cy="1287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6200" rIns="76200" bIns="1143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Aptos Display" panose="020F0302020204030204"/>
            </a:rPr>
            <a:t>Uke 52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452885" y="887672"/>
        <a:ext cx="2500452" cy="1287996"/>
      </dsp:txXfrm>
    </dsp:sp>
    <dsp:sp modelId="{22AA9778-40F5-4901-BB2B-721A04C25E25}">
      <dsp:nvSpPr>
        <dsp:cNvPr id="0" name=""/>
        <dsp:cNvSpPr/>
      </dsp:nvSpPr>
      <dsp:spPr>
        <a:xfrm>
          <a:off x="452885" y="435133"/>
          <a:ext cx="2500452" cy="452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Bestilt</a:t>
          </a:r>
          <a:r>
            <a:rPr lang="en-US" sz="1600" kern="1200" dirty="0">
              <a:solidFill>
                <a:schemeClr val="bg1"/>
              </a:solidFill>
              <a:latin typeface="Aptos Display" panose="020F0302020204030204"/>
            </a:rPr>
            <a:t> </a:t>
          </a: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utstyr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452885" y="435133"/>
        <a:ext cx="2500452" cy="452539"/>
      </dsp:txXfrm>
    </dsp:sp>
    <dsp:sp modelId="{48001D26-A2BA-43E7-8792-2F945D4176AF}">
      <dsp:nvSpPr>
        <dsp:cNvPr id="0" name=""/>
        <dsp:cNvSpPr/>
      </dsp:nvSpPr>
      <dsp:spPr>
        <a:xfrm>
          <a:off x="226615" y="887672"/>
          <a:ext cx="0" cy="1287996"/>
        </a:xfrm>
        <a:prstGeom prst="line">
          <a:avLst/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AAD312-C6AE-4D42-AE57-D8798EE6E3ED}">
      <dsp:nvSpPr>
        <dsp:cNvPr id="0" name=""/>
        <dsp:cNvSpPr/>
      </dsp:nvSpPr>
      <dsp:spPr>
        <a:xfrm>
          <a:off x="185887" y="2134940"/>
          <a:ext cx="81457" cy="81457"/>
        </a:xfrm>
        <a:prstGeom prst="ellipse">
          <a:avLst/>
        </a:prstGeom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17B9D52-84CA-435D-9CF3-2B59F059910A}">
      <dsp:nvSpPr>
        <dsp:cNvPr id="0" name=""/>
        <dsp:cNvSpPr/>
      </dsp:nvSpPr>
      <dsp:spPr>
        <a:xfrm rot="18900000">
          <a:off x="1567081" y="3529937"/>
          <a:ext cx="319993" cy="319993"/>
        </a:xfrm>
        <a:prstGeom prst="teardrop">
          <a:avLst>
            <a:gd name="adj" fmla="val 11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2A2399-4676-4098-9709-B7B916EC8A40}">
      <dsp:nvSpPr>
        <dsp:cNvPr id="0" name=""/>
        <dsp:cNvSpPr/>
      </dsp:nvSpPr>
      <dsp:spPr>
        <a:xfrm>
          <a:off x="1602630" y="3565486"/>
          <a:ext cx="248896" cy="24889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9BD5DCB-8078-42D9-B2CB-0714DC44BD70}">
      <dsp:nvSpPr>
        <dsp:cNvPr id="0" name=""/>
        <dsp:cNvSpPr/>
      </dsp:nvSpPr>
      <dsp:spPr>
        <a:xfrm>
          <a:off x="1953348" y="2175669"/>
          <a:ext cx="2500452" cy="1287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4300" rIns="0" bIns="7620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Aptos Display" panose="020F0302020204030204"/>
            </a:rPr>
            <a:t>Uke 2 - 4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953348" y="2175669"/>
        <a:ext cx="2500452" cy="1287996"/>
      </dsp:txXfrm>
    </dsp:sp>
    <dsp:sp modelId="{15C18A5A-E2AB-4092-A53E-A45157882D3E}">
      <dsp:nvSpPr>
        <dsp:cNvPr id="0" name=""/>
        <dsp:cNvSpPr/>
      </dsp:nvSpPr>
      <dsp:spPr>
        <a:xfrm>
          <a:off x="1953348" y="3463665"/>
          <a:ext cx="2500452" cy="452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Møte</a:t>
          </a:r>
          <a:r>
            <a:rPr lang="en-US" sz="1600" kern="1200" dirty="0">
              <a:solidFill>
                <a:schemeClr val="bg1"/>
              </a:solidFill>
              <a:latin typeface="Aptos Display" panose="020F0302020204030204"/>
            </a:rPr>
            <a:t> med </a:t>
          </a: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arkitekt</a:t>
          </a:r>
          <a:r>
            <a:rPr lang="en-US" sz="1600" kern="1200" dirty="0">
              <a:solidFill>
                <a:schemeClr val="bg1"/>
              </a:solidFill>
              <a:latin typeface="Aptos Display" panose="020F0302020204030204"/>
            </a:rPr>
            <a:t> </a:t>
          </a: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og</a:t>
          </a:r>
          <a:r>
            <a:rPr lang="en-US" sz="1600" kern="1200" dirty="0">
              <a:solidFill>
                <a:schemeClr val="bg1"/>
              </a:solidFill>
              <a:latin typeface="Aptos Display" panose="020F0302020204030204"/>
            </a:rPr>
            <a:t> </a:t>
          </a: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byggmester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1953348" y="3463665"/>
        <a:ext cx="2500452" cy="452539"/>
      </dsp:txXfrm>
    </dsp:sp>
    <dsp:sp modelId="{B6B8A092-9C46-4DF7-A79E-C06BF5F41421}">
      <dsp:nvSpPr>
        <dsp:cNvPr id="0" name=""/>
        <dsp:cNvSpPr/>
      </dsp:nvSpPr>
      <dsp:spPr>
        <a:xfrm>
          <a:off x="1727078" y="2175669"/>
          <a:ext cx="0" cy="1287996"/>
        </a:xfrm>
        <a:prstGeom prst="line">
          <a:avLst/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0F1B1F-EE37-4EBC-82C5-76BE9D36D83F}">
      <dsp:nvSpPr>
        <dsp:cNvPr id="0" name=""/>
        <dsp:cNvSpPr/>
      </dsp:nvSpPr>
      <dsp:spPr>
        <a:xfrm>
          <a:off x="1685477" y="2134940"/>
          <a:ext cx="81457" cy="81457"/>
        </a:xfrm>
        <a:prstGeom prst="ellipse">
          <a:avLst/>
        </a:prstGeom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4BD4B38-49FC-4AA7-8C7C-E4BED027B334}">
      <dsp:nvSpPr>
        <dsp:cNvPr id="0" name=""/>
        <dsp:cNvSpPr/>
      </dsp:nvSpPr>
      <dsp:spPr>
        <a:xfrm rot="8100000">
          <a:off x="3067544" y="501406"/>
          <a:ext cx="319993" cy="319993"/>
        </a:xfrm>
        <a:prstGeom prst="teardrop">
          <a:avLst>
            <a:gd name="adj" fmla="val 11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AEE9B6E-7E89-474E-A119-A4438E8F8D1B}">
      <dsp:nvSpPr>
        <dsp:cNvPr id="0" name=""/>
        <dsp:cNvSpPr/>
      </dsp:nvSpPr>
      <dsp:spPr>
        <a:xfrm>
          <a:off x="3103093" y="536955"/>
          <a:ext cx="248896" cy="24889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1C9A43-9348-4BA4-A0F4-B42896D65C02}">
      <dsp:nvSpPr>
        <dsp:cNvPr id="0" name=""/>
        <dsp:cNvSpPr/>
      </dsp:nvSpPr>
      <dsp:spPr>
        <a:xfrm>
          <a:off x="3453810" y="887672"/>
          <a:ext cx="2500452" cy="1287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6200" rIns="76200" bIns="1143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Aptos Display" panose="020F0302020204030204"/>
            </a:rPr>
            <a:t>Uke 10 - 12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453810" y="887672"/>
        <a:ext cx="2500452" cy="1287996"/>
      </dsp:txXfrm>
    </dsp:sp>
    <dsp:sp modelId="{EF033C6D-94CA-4A28-8369-CD15C722E4AC}">
      <dsp:nvSpPr>
        <dsp:cNvPr id="0" name=""/>
        <dsp:cNvSpPr/>
      </dsp:nvSpPr>
      <dsp:spPr>
        <a:xfrm>
          <a:off x="3453810" y="435133"/>
          <a:ext cx="2500452" cy="452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Klargjøring</a:t>
          </a:r>
          <a:r>
            <a:rPr lang="en-US" sz="1600" kern="1200" dirty="0">
              <a:solidFill>
                <a:schemeClr val="bg1"/>
              </a:solidFill>
              <a:latin typeface="Aptos Display" panose="020F0302020204030204"/>
            </a:rPr>
            <a:t> av </a:t>
          </a: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lokaler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453810" y="435133"/>
        <a:ext cx="2500452" cy="452539"/>
      </dsp:txXfrm>
    </dsp:sp>
    <dsp:sp modelId="{F5E76E74-B635-424B-9CEA-7CA7D3E7174B}">
      <dsp:nvSpPr>
        <dsp:cNvPr id="0" name=""/>
        <dsp:cNvSpPr/>
      </dsp:nvSpPr>
      <dsp:spPr>
        <a:xfrm>
          <a:off x="3227541" y="887672"/>
          <a:ext cx="0" cy="1287996"/>
        </a:xfrm>
        <a:prstGeom prst="line">
          <a:avLst/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F1F24-F1D1-48C5-B1DB-F4C0C6E87C32}">
      <dsp:nvSpPr>
        <dsp:cNvPr id="0" name=""/>
        <dsp:cNvSpPr/>
      </dsp:nvSpPr>
      <dsp:spPr>
        <a:xfrm>
          <a:off x="3185939" y="2134940"/>
          <a:ext cx="81457" cy="81457"/>
        </a:xfrm>
        <a:prstGeom prst="ellipse">
          <a:avLst/>
        </a:prstGeom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B218F6-CD87-41F1-A172-FCBAFBF005D4}">
      <dsp:nvSpPr>
        <dsp:cNvPr id="0" name=""/>
        <dsp:cNvSpPr/>
      </dsp:nvSpPr>
      <dsp:spPr>
        <a:xfrm rot="18900000">
          <a:off x="4568007" y="3529937"/>
          <a:ext cx="319993" cy="319993"/>
        </a:xfrm>
        <a:prstGeom prst="teardrop">
          <a:avLst>
            <a:gd name="adj" fmla="val 11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D039327-78F4-4466-90DA-B798D4D868F7}">
      <dsp:nvSpPr>
        <dsp:cNvPr id="0" name=""/>
        <dsp:cNvSpPr/>
      </dsp:nvSpPr>
      <dsp:spPr>
        <a:xfrm>
          <a:off x="4603555" y="3565486"/>
          <a:ext cx="248896" cy="24889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8A6D76-031F-41CD-9ABD-6FBA95969236}">
      <dsp:nvSpPr>
        <dsp:cNvPr id="0" name=""/>
        <dsp:cNvSpPr/>
      </dsp:nvSpPr>
      <dsp:spPr>
        <a:xfrm>
          <a:off x="4954273" y="2175669"/>
          <a:ext cx="2500452" cy="1287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4300" rIns="0" bIns="7620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  <a:latin typeface="Aptos Display" panose="020F0302020204030204"/>
            </a:rPr>
            <a:t>Uke 11 – 14</a:t>
          </a:r>
          <a:endParaRPr lang="en-US" sz="1200" kern="1200" dirty="0">
            <a:solidFill>
              <a:schemeClr val="bg1"/>
            </a:solidFill>
            <a:latin typeface="Aptos Display" panose="020F0302020204030204"/>
          </a:endParaRPr>
        </a:p>
      </dsp:txBody>
      <dsp:txXfrm>
        <a:off x="4954273" y="2175669"/>
        <a:ext cx="2500452" cy="1287996"/>
      </dsp:txXfrm>
    </dsp:sp>
    <dsp:sp modelId="{5E768D48-80A6-46BD-A5DB-2E3D3102FB50}">
      <dsp:nvSpPr>
        <dsp:cNvPr id="0" name=""/>
        <dsp:cNvSpPr/>
      </dsp:nvSpPr>
      <dsp:spPr>
        <a:xfrm>
          <a:off x="4954273" y="3463665"/>
          <a:ext cx="2500452" cy="452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Prosessmøte</a:t>
          </a:r>
          <a:r>
            <a:rPr lang="en-US" sz="1600" kern="1200" dirty="0">
              <a:solidFill>
                <a:schemeClr val="bg1"/>
              </a:solidFill>
              <a:latin typeface="Aptos Display" panose="020F0302020204030204"/>
            </a:rPr>
            <a:t> med </a:t>
          </a:r>
          <a:r>
            <a:rPr lang="en-US" sz="1600" kern="1200" dirty="0" err="1">
              <a:solidFill>
                <a:schemeClr val="bg1"/>
              </a:solidFill>
              <a:latin typeface="Aptos Display" panose="020F0302020204030204"/>
            </a:rPr>
            <a:t>samarbeidspartnere</a:t>
          </a:r>
          <a:endParaRPr lang="en-US" sz="1600" kern="1200" dirty="0">
            <a:solidFill>
              <a:schemeClr val="bg1"/>
            </a:solidFill>
            <a:latin typeface="Aptos Display" panose="020F0302020204030204"/>
          </a:endParaRPr>
        </a:p>
      </dsp:txBody>
      <dsp:txXfrm>
        <a:off x="4954273" y="3463665"/>
        <a:ext cx="2500452" cy="452539"/>
      </dsp:txXfrm>
    </dsp:sp>
    <dsp:sp modelId="{A20FBF0C-5589-41A4-A180-D9AB5FA00B65}">
      <dsp:nvSpPr>
        <dsp:cNvPr id="0" name=""/>
        <dsp:cNvSpPr/>
      </dsp:nvSpPr>
      <dsp:spPr>
        <a:xfrm>
          <a:off x="4728004" y="2175669"/>
          <a:ext cx="0" cy="1287996"/>
        </a:xfrm>
        <a:prstGeom prst="line">
          <a:avLst/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9269C0-2E73-4818-BB97-8B68EBD70AF9}">
      <dsp:nvSpPr>
        <dsp:cNvPr id="0" name=""/>
        <dsp:cNvSpPr/>
      </dsp:nvSpPr>
      <dsp:spPr>
        <a:xfrm>
          <a:off x="4686402" y="2134940"/>
          <a:ext cx="81457" cy="81457"/>
        </a:xfrm>
        <a:prstGeom prst="ellipse">
          <a:avLst/>
        </a:prstGeom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B2F6640-A637-484C-A82F-520BB80654B4}">
      <dsp:nvSpPr>
        <dsp:cNvPr id="0" name=""/>
        <dsp:cNvSpPr/>
      </dsp:nvSpPr>
      <dsp:spPr>
        <a:xfrm rot="8100000">
          <a:off x="6068470" y="501406"/>
          <a:ext cx="319993" cy="319993"/>
        </a:xfrm>
        <a:prstGeom prst="teardrop">
          <a:avLst>
            <a:gd name="adj" fmla="val 11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CE315BC-74AB-4593-BB8D-07D8B6B92958}">
      <dsp:nvSpPr>
        <dsp:cNvPr id="0" name=""/>
        <dsp:cNvSpPr/>
      </dsp:nvSpPr>
      <dsp:spPr>
        <a:xfrm>
          <a:off x="6104018" y="536955"/>
          <a:ext cx="248896" cy="24889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477AEC-B8C8-412F-9048-B6AFA46AD2F2}">
      <dsp:nvSpPr>
        <dsp:cNvPr id="0" name=""/>
        <dsp:cNvSpPr/>
      </dsp:nvSpPr>
      <dsp:spPr>
        <a:xfrm>
          <a:off x="6454736" y="887672"/>
          <a:ext cx="2500452" cy="1287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6200" rIns="76200" bIns="11430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  <a:latin typeface="Aptos Display" panose="020F0302020204030204"/>
            </a:rPr>
            <a:t>Uke 15 / 17</a:t>
          </a:r>
        </a:p>
      </dsp:txBody>
      <dsp:txXfrm>
        <a:off x="6454736" y="887672"/>
        <a:ext cx="2500452" cy="1287996"/>
      </dsp:txXfrm>
    </dsp:sp>
    <dsp:sp modelId="{3A8FFB63-B8E2-4E47-BA9C-02196BA3A127}">
      <dsp:nvSpPr>
        <dsp:cNvPr id="0" name=""/>
        <dsp:cNvSpPr/>
      </dsp:nvSpPr>
      <dsp:spPr>
        <a:xfrm>
          <a:off x="6454736" y="435133"/>
          <a:ext cx="2500452" cy="452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b="1" kern="1200" dirty="0">
              <a:solidFill>
                <a:schemeClr val="bg1"/>
              </a:solidFill>
              <a:latin typeface="Aptos Display" panose="020F0302020204030204"/>
            </a:rPr>
            <a:t>Testfase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6454736" y="435133"/>
        <a:ext cx="2500452" cy="452539"/>
      </dsp:txXfrm>
    </dsp:sp>
    <dsp:sp modelId="{E804FADD-DC2E-4230-8392-0E3EB13F55E5}">
      <dsp:nvSpPr>
        <dsp:cNvPr id="0" name=""/>
        <dsp:cNvSpPr/>
      </dsp:nvSpPr>
      <dsp:spPr>
        <a:xfrm>
          <a:off x="6228466" y="887672"/>
          <a:ext cx="0" cy="1287996"/>
        </a:xfrm>
        <a:prstGeom prst="line">
          <a:avLst/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44EC86-77F9-4E66-925D-A95E04AB2EB8}">
      <dsp:nvSpPr>
        <dsp:cNvPr id="0" name=""/>
        <dsp:cNvSpPr/>
      </dsp:nvSpPr>
      <dsp:spPr>
        <a:xfrm>
          <a:off x="6186865" y="2134940"/>
          <a:ext cx="81457" cy="81457"/>
        </a:xfrm>
        <a:prstGeom prst="ellipse">
          <a:avLst/>
        </a:prstGeom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2F1C266-6563-463C-BD33-7F0F44D65027}">
      <dsp:nvSpPr>
        <dsp:cNvPr id="0" name=""/>
        <dsp:cNvSpPr/>
      </dsp:nvSpPr>
      <dsp:spPr>
        <a:xfrm rot="18900000">
          <a:off x="7568932" y="3529937"/>
          <a:ext cx="319993" cy="319993"/>
        </a:xfrm>
        <a:prstGeom prst="teardrop">
          <a:avLst>
            <a:gd name="adj" fmla="val 11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919B27B-08F9-4F0B-A81C-7C529FD9A3A3}">
      <dsp:nvSpPr>
        <dsp:cNvPr id="0" name=""/>
        <dsp:cNvSpPr/>
      </dsp:nvSpPr>
      <dsp:spPr>
        <a:xfrm>
          <a:off x="7604481" y="3565486"/>
          <a:ext cx="248896" cy="24889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782BB6-6AE8-4F8D-A3BB-82D040709573}">
      <dsp:nvSpPr>
        <dsp:cNvPr id="0" name=""/>
        <dsp:cNvSpPr/>
      </dsp:nvSpPr>
      <dsp:spPr>
        <a:xfrm>
          <a:off x="7955199" y="2175669"/>
          <a:ext cx="2500452" cy="1287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4300" rIns="0" bIns="76200" numCol="1" spcCol="1270" anchor="b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  <a:latin typeface="Aptos Display" panose="020F0302020204030204"/>
            </a:rPr>
            <a:t>Uke 19</a:t>
          </a:r>
        </a:p>
      </dsp:txBody>
      <dsp:txXfrm>
        <a:off x="7955199" y="2175669"/>
        <a:ext cx="2500452" cy="1287996"/>
      </dsp:txXfrm>
    </dsp:sp>
    <dsp:sp modelId="{51C374BE-6FC8-46F1-A2C9-A64BAA6F0929}">
      <dsp:nvSpPr>
        <dsp:cNvPr id="0" name=""/>
        <dsp:cNvSpPr/>
      </dsp:nvSpPr>
      <dsp:spPr>
        <a:xfrm>
          <a:off x="7955199" y="3463665"/>
          <a:ext cx="2500452" cy="452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0160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b="1" kern="1200" dirty="0" err="1">
              <a:solidFill>
                <a:schemeClr val="bg1"/>
              </a:solidFill>
              <a:latin typeface="Aptos Display" panose="020F0302020204030204"/>
            </a:rPr>
            <a:t>Oppstart</a:t>
          </a:r>
          <a:r>
            <a:rPr lang="en-US" sz="1600" b="1" kern="1200" dirty="0">
              <a:solidFill>
                <a:schemeClr val="bg1"/>
              </a:solidFill>
              <a:latin typeface="Aptos Display" panose="020F0302020204030204"/>
            </a:rPr>
            <a:t> av </a:t>
          </a:r>
          <a:r>
            <a:rPr lang="en-US" sz="1600" b="1" kern="1200" dirty="0" err="1">
              <a:solidFill>
                <a:schemeClr val="bg1"/>
              </a:solidFill>
              <a:latin typeface="Aptos Display" panose="020F0302020204030204"/>
            </a:rPr>
            <a:t>tilbud</a:t>
          </a:r>
          <a:r>
            <a:rPr lang="en-US" sz="1600" b="1" kern="1200" dirty="0">
              <a:solidFill>
                <a:schemeClr val="bg1"/>
              </a:solidFill>
              <a:latin typeface="Aptos Display" panose="020F0302020204030204"/>
            </a:rPr>
            <a:t> </a:t>
          </a:r>
        </a:p>
      </dsp:txBody>
      <dsp:txXfrm>
        <a:off x="7955199" y="3463665"/>
        <a:ext cx="2500452" cy="452539"/>
      </dsp:txXfrm>
    </dsp:sp>
    <dsp:sp modelId="{CAE1D1F5-163D-4381-A3C6-8D5136F674CA}">
      <dsp:nvSpPr>
        <dsp:cNvPr id="0" name=""/>
        <dsp:cNvSpPr/>
      </dsp:nvSpPr>
      <dsp:spPr>
        <a:xfrm>
          <a:off x="7728929" y="2175669"/>
          <a:ext cx="0" cy="1287996"/>
        </a:xfrm>
        <a:prstGeom prst="line">
          <a:avLst/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9061A-4399-4C1F-8155-B6D656D849EE}">
      <dsp:nvSpPr>
        <dsp:cNvPr id="0" name=""/>
        <dsp:cNvSpPr/>
      </dsp:nvSpPr>
      <dsp:spPr>
        <a:xfrm>
          <a:off x="7687328" y="2134940"/>
          <a:ext cx="81457" cy="81457"/>
        </a:xfrm>
        <a:prstGeom prst="ellipse">
          <a:avLst/>
        </a:prstGeom>
        <a:gradFill rotWithShape="0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42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8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3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27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8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2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20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6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63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8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1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543BDC-0553-40FA-A4DB-EDAAA606CFF6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1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3.jpeg"/><Relationship Id="rId16" Type="http://schemas.openxmlformats.org/officeDocument/2006/relationships/image" Target="../media/image7.sv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6.pn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BD4C9C-4E5A-B1CD-373A-1F4100AB80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292" b="13203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625A4-4A9B-7BC8-7382-178F2C5F1248}"/>
              </a:ext>
            </a:extLst>
          </p:cNvPr>
          <p:cNvSpPr txBox="1"/>
          <p:nvPr/>
        </p:nvSpPr>
        <p:spPr>
          <a:xfrm>
            <a:off x="1097280" y="325550"/>
            <a:ext cx="10058400" cy="35747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Sunde og Kvernevik treningsklubb</a:t>
            </a:r>
          </a:p>
        </p:txBody>
      </p:sp>
    </p:spTree>
    <p:extLst>
      <p:ext uri="{BB962C8B-B14F-4D97-AF65-F5344CB8AC3E}">
        <p14:creationId xmlns:p14="http://schemas.microsoft.com/office/powerpoint/2010/main" val="4253124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C0A1ED06-4733-4020-9C60-81D4D8014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0CA3509-3AF9-45FE-93ED-57BB5D5E8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7388" y="181576"/>
            <a:ext cx="11823637" cy="65010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Fotballspillere på en gjørmebane med en ball">
            <a:extLst>
              <a:ext uri="{FF2B5EF4-FFF2-40B4-BE49-F238E27FC236}">
                <a16:creationId xmlns:a16="http://schemas.microsoft.com/office/drawing/2014/main" id="{0540D319-57F0-5577-CEA5-AAE81445D8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60000"/>
          </a:blip>
          <a:srcRect l="4043" r="1" b="1"/>
          <a:stretch/>
        </p:blipFill>
        <p:spPr>
          <a:xfrm>
            <a:off x="180975" y="182880"/>
            <a:ext cx="11823637" cy="64997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91ACE1-839F-8E34-8E35-62E2A7802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195"/>
            <a:ext cx="10165218" cy="28065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Hva?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C9394-6CDD-777C-FB20-0DB258E38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3526300"/>
            <a:ext cx="10165218" cy="2588458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Gratis </a:t>
            </a:r>
            <a:r>
              <a:rPr lang="en-US" sz="2000" dirty="0" err="1">
                <a:solidFill>
                  <a:srgbClr val="FFFFFF"/>
                </a:solidFill>
              </a:rPr>
              <a:t>treningstilbud</a:t>
            </a:r>
            <a:r>
              <a:rPr lang="en-US" sz="2000" dirty="0">
                <a:solidFill>
                  <a:srgbClr val="FFFFFF"/>
                </a:solidFill>
              </a:rPr>
              <a:t> for </a:t>
            </a:r>
            <a:r>
              <a:rPr lang="en-US" sz="2000" dirty="0" err="1">
                <a:solidFill>
                  <a:srgbClr val="FFFFFF"/>
                </a:solidFill>
              </a:rPr>
              <a:t>ungdom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mellom</a:t>
            </a:r>
            <a:r>
              <a:rPr lang="en-US" sz="2000" dirty="0">
                <a:solidFill>
                  <a:srgbClr val="FFFFFF"/>
                </a:solidFill>
              </a:rPr>
              <a:t> 15 – 25</a:t>
            </a:r>
            <a:br>
              <a:rPr lang="en-US" sz="2000">
                <a:solidFill>
                  <a:srgbClr val="FFFFFF"/>
                </a:solidFill>
              </a:rPr>
            </a:br>
            <a:endParaRPr lang="en-US" sz="2000">
              <a:solidFill>
                <a:srgbClr val="FFFFFF"/>
              </a:solidFill>
            </a:endParaRP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Prosjektet skal baseres på oppsatte timer med egne personlige trenere (PT). PT ene skal være ungdom i den øvre målgruppen, og tanken er at de skal lære opp hverandre. Det vil gi ungdommen tillit, ansvar og mestringsfølelse</a:t>
            </a:r>
          </a:p>
        </p:txBody>
      </p:sp>
    </p:spTree>
    <p:extLst>
      <p:ext uri="{BB962C8B-B14F-4D97-AF65-F5344CB8AC3E}">
        <p14:creationId xmlns:p14="http://schemas.microsoft.com/office/powerpoint/2010/main" val="467967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767168F-4391-471B-299D-D23A97645D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4852052"/>
              </p:ext>
            </p:extLst>
          </p:nvPr>
        </p:nvGraphicFramePr>
        <p:xfrm>
          <a:off x="1274269" y="1907561"/>
          <a:ext cx="3848421" cy="3042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20" name="Diagram 1219">
            <a:extLst>
              <a:ext uri="{FF2B5EF4-FFF2-40B4-BE49-F238E27FC236}">
                <a16:creationId xmlns:a16="http://schemas.microsoft.com/office/drawing/2014/main" id="{179744E5-E491-A183-3669-CED3F61A4E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2078021"/>
              </p:ext>
            </p:extLst>
          </p:nvPr>
        </p:nvGraphicFramePr>
        <p:xfrm>
          <a:off x="-929522" y="328887"/>
          <a:ext cx="8428891" cy="6605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337" name="Graphic 1336" descr="Merke 7 kontur">
            <a:extLst>
              <a:ext uri="{FF2B5EF4-FFF2-40B4-BE49-F238E27FC236}">
                <a16:creationId xmlns:a16="http://schemas.microsoft.com/office/drawing/2014/main" id="{8B0D0D5D-933D-7A28-D33A-D00B9EE7D3E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447734" y="3095368"/>
            <a:ext cx="674130" cy="674130"/>
          </a:xfrm>
          <a:prstGeom prst="rect">
            <a:avLst/>
          </a:prstGeom>
        </p:spPr>
      </p:pic>
      <p:pic>
        <p:nvPicPr>
          <p:cNvPr id="1338" name="Graphic 1337" descr="Merke 1 kontur">
            <a:extLst>
              <a:ext uri="{FF2B5EF4-FFF2-40B4-BE49-F238E27FC236}">
                <a16:creationId xmlns:a16="http://schemas.microsoft.com/office/drawing/2014/main" id="{D56FD996-5ED4-4D11-15A1-81F6E0C2DCF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788843" y="3088965"/>
            <a:ext cx="674130" cy="674130"/>
          </a:xfrm>
          <a:prstGeom prst="rect">
            <a:avLst/>
          </a:prstGeom>
        </p:spPr>
      </p:pic>
      <p:pic>
        <p:nvPicPr>
          <p:cNvPr id="1339" name="Graphic 1338" descr="Merke 1 kontur">
            <a:extLst>
              <a:ext uri="{FF2B5EF4-FFF2-40B4-BE49-F238E27FC236}">
                <a16:creationId xmlns:a16="http://schemas.microsoft.com/office/drawing/2014/main" id="{0E2FC575-788F-2B07-41A4-896AB5F0969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124933" y="3095368"/>
            <a:ext cx="674130" cy="67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00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293BF7F-2A63-92C3-1365-F11E9ECEBF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2110238"/>
              </p:ext>
            </p:extLst>
          </p:nvPr>
        </p:nvGraphicFramePr>
        <p:xfrm>
          <a:off x="832338" y="-19074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07208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Office-tema</vt:lpstr>
      <vt:lpstr>PowerPoint Presentation</vt:lpstr>
      <vt:lpstr>Hva?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137</cp:revision>
  <dcterms:created xsi:type="dcterms:W3CDTF">2025-02-13T09:49:44Z</dcterms:created>
  <dcterms:modified xsi:type="dcterms:W3CDTF">2025-02-19T08:29:36Z</dcterms:modified>
</cp:coreProperties>
</file>