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</p:sldIdLst>
  <p:sldSz cx="18288000" cy="10287000"/>
  <p:notesSz cx="6858000" cy="9144000"/>
  <p:embeddedFontLst>
    <p:embeddedFont>
      <p:font typeface="Big Shoulders Display Bold" panose="020B0604020202020204" charset="0"/>
      <p:regular r:id="rId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60" d="100"/>
          <a:sy n="60" d="100"/>
        </p:scale>
        <p:origin x="37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16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246324">
            <a:off x="12041926" y="370876"/>
            <a:ext cx="5720383" cy="7627178"/>
          </a:xfrm>
          <a:custGeom>
            <a:avLst/>
            <a:gdLst/>
            <a:ahLst/>
            <a:cxnLst/>
            <a:rect l="l" t="t" r="r" b="b"/>
            <a:pathLst>
              <a:path w="5720383" h="7627178">
                <a:moveTo>
                  <a:pt x="0" y="0"/>
                </a:moveTo>
                <a:lnTo>
                  <a:pt x="5720383" y="0"/>
                </a:lnTo>
                <a:lnTo>
                  <a:pt x="5720383" y="7627177"/>
                </a:lnTo>
                <a:lnTo>
                  <a:pt x="0" y="76271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3" name="Freeform 3"/>
          <p:cNvSpPr/>
          <p:nvPr/>
        </p:nvSpPr>
        <p:spPr>
          <a:xfrm rot="-338045">
            <a:off x="608413" y="2989344"/>
            <a:ext cx="4701717" cy="6268956"/>
          </a:xfrm>
          <a:custGeom>
            <a:avLst/>
            <a:gdLst/>
            <a:ahLst/>
            <a:cxnLst/>
            <a:rect l="l" t="t" r="r" b="b"/>
            <a:pathLst>
              <a:path w="4701717" h="6268956">
                <a:moveTo>
                  <a:pt x="0" y="0"/>
                </a:moveTo>
                <a:lnTo>
                  <a:pt x="4701716" y="0"/>
                </a:lnTo>
                <a:lnTo>
                  <a:pt x="4701716" y="6268956"/>
                </a:lnTo>
                <a:lnTo>
                  <a:pt x="0" y="62689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4" name="Freeform 4"/>
          <p:cNvSpPr/>
          <p:nvPr/>
        </p:nvSpPr>
        <p:spPr>
          <a:xfrm>
            <a:off x="4674519" y="2449985"/>
            <a:ext cx="7778169" cy="6187577"/>
          </a:xfrm>
          <a:custGeom>
            <a:avLst/>
            <a:gdLst/>
            <a:ahLst/>
            <a:cxnLst/>
            <a:rect l="l" t="t" r="r" b="b"/>
            <a:pathLst>
              <a:path w="7778169" h="6187577">
                <a:moveTo>
                  <a:pt x="0" y="0"/>
                </a:moveTo>
                <a:lnTo>
                  <a:pt x="7778169" y="0"/>
                </a:lnTo>
                <a:lnTo>
                  <a:pt x="7778169" y="6187577"/>
                </a:lnTo>
                <a:lnTo>
                  <a:pt x="0" y="618757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5" name="Freeform 5"/>
          <p:cNvSpPr/>
          <p:nvPr/>
        </p:nvSpPr>
        <p:spPr>
          <a:xfrm>
            <a:off x="12082110" y="8497466"/>
            <a:ext cx="5945881" cy="1424580"/>
          </a:xfrm>
          <a:custGeom>
            <a:avLst/>
            <a:gdLst/>
            <a:ahLst/>
            <a:cxnLst/>
            <a:rect l="l" t="t" r="r" b="b"/>
            <a:pathLst>
              <a:path w="5945881" h="1424580">
                <a:moveTo>
                  <a:pt x="0" y="0"/>
                </a:moveTo>
                <a:lnTo>
                  <a:pt x="5945881" y="0"/>
                </a:lnTo>
                <a:lnTo>
                  <a:pt x="5945881" y="1424581"/>
                </a:lnTo>
                <a:lnTo>
                  <a:pt x="0" y="142458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25728" b="-33079"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6" name="TextBox 6"/>
          <p:cNvSpPr txBox="1"/>
          <p:nvPr/>
        </p:nvSpPr>
        <p:spPr>
          <a:xfrm rot="-176713">
            <a:off x="1909340" y="518570"/>
            <a:ext cx="10043902" cy="24705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515"/>
              </a:lnSpc>
            </a:pPr>
            <a:r>
              <a:rPr lang="en-US" sz="18515" b="1">
                <a:solidFill>
                  <a:srgbClr val="4A804F"/>
                </a:solidFill>
                <a:latin typeface="Big Shoulders Display Bold"/>
                <a:ea typeface="Big Shoulders Display Bold"/>
                <a:cs typeface="Big Shoulders Display Bold"/>
                <a:sym typeface="Big Shoulders Display Bold"/>
              </a:rPr>
              <a:t>AKTIV MED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16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841718" y="9042882"/>
            <a:ext cx="4286173" cy="1084008"/>
          </a:xfrm>
          <a:custGeom>
            <a:avLst/>
            <a:gdLst/>
            <a:ahLst/>
            <a:cxnLst/>
            <a:rect l="l" t="t" r="r" b="b"/>
            <a:pathLst>
              <a:path w="4286173" h="1084008">
                <a:moveTo>
                  <a:pt x="0" y="0"/>
                </a:moveTo>
                <a:lnTo>
                  <a:pt x="4286173" y="0"/>
                </a:lnTo>
                <a:lnTo>
                  <a:pt x="4286173" y="1084009"/>
                </a:lnTo>
                <a:lnTo>
                  <a:pt x="0" y="108400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9937" r="-1619" b="-32943"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3" name="Freeform 3"/>
          <p:cNvSpPr/>
          <p:nvPr/>
        </p:nvSpPr>
        <p:spPr>
          <a:xfrm rot="301359">
            <a:off x="9908282" y="3529682"/>
            <a:ext cx="8187091" cy="5044414"/>
          </a:xfrm>
          <a:custGeom>
            <a:avLst/>
            <a:gdLst/>
            <a:ahLst/>
            <a:cxnLst/>
            <a:rect l="l" t="t" r="r" b="b"/>
            <a:pathLst>
              <a:path w="8187091" h="5044414">
                <a:moveTo>
                  <a:pt x="0" y="0"/>
                </a:moveTo>
                <a:lnTo>
                  <a:pt x="8187091" y="0"/>
                </a:lnTo>
                <a:lnTo>
                  <a:pt x="8187091" y="5044414"/>
                </a:lnTo>
                <a:lnTo>
                  <a:pt x="0" y="504441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01182" r="-8559" b="-112047"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4" name="Freeform 4"/>
          <p:cNvSpPr/>
          <p:nvPr/>
        </p:nvSpPr>
        <p:spPr>
          <a:xfrm rot="796978">
            <a:off x="11226171" y="154129"/>
            <a:ext cx="3589973" cy="4347340"/>
          </a:xfrm>
          <a:custGeom>
            <a:avLst/>
            <a:gdLst/>
            <a:ahLst/>
            <a:cxnLst/>
            <a:rect l="l" t="t" r="r" b="b"/>
            <a:pathLst>
              <a:path w="3589973" h="4347340">
                <a:moveTo>
                  <a:pt x="0" y="0"/>
                </a:moveTo>
                <a:lnTo>
                  <a:pt x="3589973" y="0"/>
                </a:lnTo>
                <a:lnTo>
                  <a:pt x="3589973" y="4347340"/>
                </a:lnTo>
                <a:lnTo>
                  <a:pt x="0" y="434734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30663" b="-16142"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5" name="Freeform 5"/>
          <p:cNvSpPr/>
          <p:nvPr/>
        </p:nvSpPr>
        <p:spPr>
          <a:xfrm>
            <a:off x="321293" y="0"/>
            <a:ext cx="9963055" cy="10669939"/>
          </a:xfrm>
          <a:custGeom>
            <a:avLst/>
            <a:gdLst/>
            <a:ahLst/>
            <a:cxnLst/>
            <a:rect l="l" t="t" r="r" b="b"/>
            <a:pathLst>
              <a:path w="9963055" h="10669939">
                <a:moveTo>
                  <a:pt x="0" y="0"/>
                </a:moveTo>
                <a:lnTo>
                  <a:pt x="9963055" y="0"/>
                </a:lnTo>
                <a:lnTo>
                  <a:pt x="9963055" y="10669939"/>
                </a:lnTo>
                <a:lnTo>
                  <a:pt x="0" y="1066993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6" name="Freeform 6"/>
          <p:cNvSpPr/>
          <p:nvPr/>
        </p:nvSpPr>
        <p:spPr>
          <a:xfrm rot="-517288">
            <a:off x="1709580" y="2631075"/>
            <a:ext cx="7186481" cy="5511281"/>
          </a:xfrm>
          <a:custGeom>
            <a:avLst/>
            <a:gdLst/>
            <a:ahLst/>
            <a:cxnLst/>
            <a:rect l="l" t="t" r="r" b="b"/>
            <a:pathLst>
              <a:path w="7186481" h="5511281">
                <a:moveTo>
                  <a:pt x="0" y="0"/>
                </a:moveTo>
                <a:lnTo>
                  <a:pt x="7186481" y="0"/>
                </a:lnTo>
                <a:lnTo>
                  <a:pt x="7186481" y="5511281"/>
                </a:lnTo>
                <a:lnTo>
                  <a:pt x="0" y="551128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91276" r="-9503" b="-62569"/>
            </a:stretch>
          </a:blipFill>
        </p:spPr>
        <p:txBody>
          <a:bodyPr/>
          <a:lstStyle/>
          <a:p>
            <a:endParaRPr lang="nb-N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Egendefinert</PresentationFormat>
  <Paragraphs>1</Paragraphs>
  <Slides>2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2</vt:i4>
      </vt:variant>
    </vt:vector>
  </HeadingPairs>
  <TitlesOfParts>
    <vt:vector size="6" baseType="lpstr">
      <vt:lpstr>Calibri</vt:lpstr>
      <vt:lpstr>Big Shoulders Display Bold</vt:lpstr>
      <vt:lpstr>Arial</vt:lpstr>
      <vt:lpstr>Office Theme</vt:lpstr>
      <vt:lpstr>PowerPoint-presentasjon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Legg til en overskrift</dc:title>
  <dc:creator>Anne Kesia Gullhav Leirvik</dc:creator>
  <cp:lastModifiedBy>Anne Kesia Gullhav Leirvik</cp:lastModifiedBy>
  <cp:revision>1</cp:revision>
  <dcterms:created xsi:type="dcterms:W3CDTF">2006-08-16T00:00:00Z</dcterms:created>
  <dcterms:modified xsi:type="dcterms:W3CDTF">2025-02-19T20:39:36Z</dcterms:modified>
  <dc:identifier>DAGflCGz7JY</dc:identifier>
</cp:coreProperties>
</file>