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9" r:id="rId2"/>
    <p:sldId id="258" r:id="rId3"/>
    <p:sldId id="260" r:id="rId4"/>
    <p:sldId id="256" r:id="rId5"/>
  </p:sldIdLst>
  <p:sldSz cx="12192000" cy="6858000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25" autoAdjust="0"/>
    <p:restoredTop sz="94660"/>
  </p:normalViewPr>
  <p:slideViewPr>
    <p:cSldViewPr snapToGrid="0">
      <p:cViewPr varScale="1">
        <p:scale>
          <a:sx n="99" d="100"/>
          <a:sy n="99" d="100"/>
        </p:scale>
        <p:origin x="27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E4F518-2E48-4E18-A65A-752948F11E86}" type="datetimeFigureOut">
              <a:rPr lang="nb-NO" smtClean="0"/>
              <a:t>19.02.2025</a:t>
            </a:fld>
            <a:endParaRPr lang="nb-NO"/>
          </a:p>
        </p:txBody>
      </p:sp>
      <p:sp>
        <p:nvSpPr>
          <p:cNvPr id="4" name="Plassholder for lysbil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Plassholder for nota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31313F-8406-4B4E-A650-4935086D6C6A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6144674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/>
              <a:t>Fortell om de ulike brukerne som finner motivasjon i stolpejakten. Besteforeldre og barnebarn, nav-ungdom, folk med ulike former for psykisk uhelse, osv. </a:t>
            </a:r>
            <a:r>
              <a:rPr lang="nb-NO"/>
              <a:t>turister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31313F-8406-4B4E-A650-4935086D6C6A}" type="slidenum">
              <a:rPr lang="nb-NO" smtClean="0"/>
              <a:t>2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7392211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/>
              <a:t>Harde fakta</a:t>
            </a: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31313F-8406-4B4E-A650-4935086D6C6A}" type="slidenum">
              <a:rPr lang="nb-NO" smtClean="0"/>
              <a:t>4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2181291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66AF1FDF-F185-8EBE-E732-2EC89A0D4D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Undertittel 2">
            <a:extLst>
              <a:ext uri="{FF2B5EF4-FFF2-40B4-BE49-F238E27FC236}">
                <a16:creationId xmlns:a16="http://schemas.microsoft.com/office/drawing/2014/main" id="{E53E7351-8AD7-3D66-F05D-5464011ECDC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/>
              <a:t>Klikk for å redigere undertittelstil i malen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F78C37D1-0A83-2AAD-AAC7-27CB439F9F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565BB-3D1B-489C-BE06-BB8F5EC94060}" type="datetimeFigureOut">
              <a:rPr lang="nb-NO" smtClean="0"/>
              <a:t>19.02.2025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598264B6-5261-B1DE-B501-A810FE0AEA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D9E557B3-20EA-4340-3532-5F65956F92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56E24-CFBC-4878-8027-7DD9460E4D1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9367916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4B4E8DA3-1FD3-072A-5741-C258FF2E28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>
            <a:extLst>
              <a:ext uri="{FF2B5EF4-FFF2-40B4-BE49-F238E27FC236}">
                <a16:creationId xmlns:a16="http://schemas.microsoft.com/office/drawing/2014/main" id="{0FE89038-5820-DCCB-096C-26DA533A34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3D55B07B-238B-48DF-4A2F-A2161B17C0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565BB-3D1B-489C-BE06-BB8F5EC94060}" type="datetimeFigureOut">
              <a:rPr lang="nb-NO" smtClean="0"/>
              <a:t>19.02.2025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AA0493A6-7EEE-D125-EF9F-6194A2F890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C2A09A17-D4DE-F76B-DD10-2CF51C868A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56E24-CFBC-4878-8027-7DD9460E4D1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809469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>
            <a:extLst>
              <a:ext uri="{FF2B5EF4-FFF2-40B4-BE49-F238E27FC236}">
                <a16:creationId xmlns:a16="http://schemas.microsoft.com/office/drawing/2014/main" id="{B8FF6156-8599-16CA-64C6-C9AED7E5D49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>
            <a:extLst>
              <a:ext uri="{FF2B5EF4-FFF2-40B4-BE49-F238E27FC236}">
                <a16:creationId xmlns:a16="http://schemas.microsoft.com/office/drawing/2014/main" id="{C8796804-E7A5-31D3-CE4C-8270F7E013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D42FE740-AE95-7A1D-2A3B-4CEA8815BF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565BB-3D1B-489C-BE06-BB8F5EC94060}" type="datetimeFigureOut">
              <a:rPr lang="nb-NO" smtClean="0"/>
              <a:t>19.02.2025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0F0BBC92-2C81-921E-490D-44FDEB3E46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03074B41-1F74-B082-1AFB-F1A7B58673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56E24-CFBC-4878-8027-7DD9460E4D1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8995857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C947D359-0B81-444C-9BFB-768A582621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2CC210B9-2BF0-B8FB-8EAE-44C428F467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7AE3B29C-D4CF-C025-E8F4-B552503154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565BB-3D1B-489C-BE06-BB8F5EC94060}" type="datetimeFigureOut">
              <a:rPr lang="nb-NO" smtClean="0"/>
              <a:t>19.02.2025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8CF9FE6E-552B-EAF3-7C24-4B9249472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252DB3AA-5A11-BA87-D706-BF650F3F2C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56E24-CFBC-4878-8027-7DD9460E4D1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629115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408B8A24-9864-51B1-E6E1-1AC0796F8C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FDAC9F42-2E4E-0E2A-BA88-42770980AD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D56A141C-53DE-DDB5-6471-B27F328444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565BB-3D1B-489C-BE06-BB8F5EC94060}" type="datetimeFigureOut">
              <a:rPr lang="nb-NO" smtClean="0"/>
              <a:t>19.02.2025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BEDE2C51-F03C-714E-7728-2D41904B2E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0ED95B47-BECC-D94B-32D5-9F458C3AA2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56E24-CFBC-4878-8027-7DD9460E4D1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2780995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73A89CEA-96F5-49C6-FD46-718B6AA730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753D3F4C-6F6C-0C1F-26FF-6621811B001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innhold 3">
            <a:extLst>
              <a:ext uri="{FF2B5EF4-FFF2-40B4-BE49-F238E27FC236}">
                <a16:creationId xmlns:a16="http://schemas.microsoft.com/office/drawing/2014/main" id="{CC653895-00CE-8820-623A-87256DD53C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7639CFB9-CC97-71DC-19EC-531503359A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565BB-3D1B-489C-BE06-BB8F5EC94060}" type="datetimeFigureOut">
              <a:rPr lang="nb-NO" smtClean="0"/>
              <a:t>19.02.2025</a:t>
            </a:fld>
            <a:endParaRPr lang="nb-NO"/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8C74F7B4-014B-963B-7E17-1CA681650C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BCAD1DCB-99D1-2484-5293-F9C183310B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56E24-CFBC-4878-8027-7DD9460E4D1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675024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3452C4EF-C06C-8413-76B3-1BDA241CBF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815216A5-E50E-9A89-4C80-80A26AAFA4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Plassholder for innhold 3">
            <a:extLst>
              <a:ext uri="{FF2B5EF4-FFF2-40B4-BE49-F238E27FC236}">
                <a16:creationId xmlns:a16="http://schemas.microsoft.com/office/drawing/2014/main" id="{4D5F5D40-8E59-C59C-2156-E48CF83266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tekst 4">
            <a:extLst>
              <a:ext uri="{FF2B5EF4-FFF2-40B4-BE49-F238E27FC236}">
                <a16:creationId xmlns:a16="http://schemas.microsoft.com/office/drawing/2014/main" id="{DB86BC8B-50CA-8855-001B-35C49D995B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6" name="Plassholder for innhold 5">
            <a:extLst>
              <a:ext uri="{FF2B5EF4-FFF2-40B4-BE49-F238E27FC236}">
                <a16:creationId xmlns:a16="http://schemas.microsoft.com/office/drawing/2014/main" id="{BFD4D771-D845-4181-B973-74312A721CA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7" name="Plassholder for dato 6">
            <a:extLst>
              <a:ext uri="{FF2B5EF4-FFF2-40B4-BE49-F238E27FC236}">
                <a16:creationId xmlns:a16="http://schemas.microsoft.com/office/drawing/2014/main" id="{3847D967-800D-87CE-6DFB-BF9915AA00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565BB-3D1B-489C-BE06-BB8F5EC94060}" type="datetimeFigureOut">
              <a:rPr lang="nb-NO" smtClean="0"/>
              <a:t>19.02.2025</a:t>
            </a:fld>
            <a:endParaRPr lang="nb-NO"/>
          </a:p>
        </p:txBody>
      </p:sp>
      <p:sp>
        <p:nvSpPr>
          <p:cNvPr id="8" name="Plassholder for bunntekst 7">
            <a:extLst>
              <a:ext uri="{FF2B5EF4-FFF2-40B4-BE49-F238E27FC236}">
                <a16:creationId xmlns:a16="http://schemas.microsoft.com/office/drawing/2014/main" id="{5ECE70FA-205D-6C27-4BFE-98EE746360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>
            <a:extLst>
              <a:ext uri="{FF2B5EF4-FFF2-40B4-BE49-F238E27FC236}">
                <a16:creationId xmlns:a16="http://schemas.microsoft.com/office/drawing/2014/main" id="{FCE4C34D-5B5C-DC8A-5BFE-BFB5345985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56E24-CFBC-4878-8027-7DD9460E4D1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43910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FAEDD11F-D95E-E066-06E4-A79B904EEE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dato 2">
            <a:extLst>
              <a:ext uri="{FF2B5EF4-FFF2-40B4-BE49-F238E27FC236}">
                <a16:creationId xmlns:a16="http://schemas.microsoft.com/office/drawing/2014/main" id="{CC9F4A84-9E21-FF52-3CCD-CBF050C30E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565BB-3D1B-489C-BE06-BB8F5EC94060}" type="datetimeFigureOut">
              <a:rPr lang="nb-NO" smtClean="0"/>
              <a:t>19.02.2025</a:t>
            </a:fld>
            <a:endParaRPr lang="nb-NO"/>
          </a:p>
        </p:txBody>
      </p:sp>
      <p:sp>
        <p:nvSpPr>
          <p:cNvPr id="4" name="Plassholder for bunntekst 3">
            <a:extLst>
              <a:ext uri="{FF2B5EF4-FFF2-40B4-BE49-F238E27FC236}">
                <a16:creationId xmlns:a16="http://schemas.microsoft.com/office/drawing/2014/main" id="{D352088C-6788-BBEB-504E-A7AA6F3E1C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>
            <a:extLst>
              <a:ext uri="{FF2B5EF4-FFF2-40B4-BE49-F238E27FC236}">
                <a16:creationId xmlns:a16="http://schemas.microsoft.com/office/drawing/2014/main" id="{B894963D-EA88-5BA3-9C33-448C237E90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56E24-CFBC-4878-8027-7DD9460E4D1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3942082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>
            <a:extLst>
              <a:ext uri="{FF2B5EF4-FFF2-40B4-BE49-F238E27FC236}">
                <a16:creationId xmlns:a16="http://schemas.microsoft.com/office/drawing/2014/main" id="{652A4078-B100-68B6-2F60-C450A043B5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565BB-3D1B-489C-BE06-BB8F5EC94060}" type="datetimeFigureOut">
              <a:rPr lang="nb-NO" smtClean="0"/>
              <a:t>19.02.2025</a:t>
            </a:fld>
            <a:endParaRPr lang="nb-NO"/>
          </a:p>
        </p:txBody>
      </p:sp>
      <p:sp>
        <p:nvSpPr>
          <p:cNvPr id="3" name="Plassholder for bunntekst 2">
            <a:extLst>
              <a:ext uri="{FF2B5EF4-FFF2-40B4-BE49-F238E27FC236}">
                <a16:creationId xmlns:a16="http://schemas.microsoft.com/office/drawing/2014/main" id="{CCB1AA0C-1C0A-666B-23F4-07940F65B3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>
            <a:extLst>
              <a:ext uri="{FF2B5EF4-FFF2-40B4-BE49-F238E27FC236}">
                <a16:creationId xmlns:a16="http://schemas.microsoft.com/office/drawing/2014/main" id="{9B256EEF-7D12-7A0B-BD37-491274993D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56E24-CFBC-4878-8027-7DD9460E4D1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8042811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13C23C97-3EB8-8896-E660-AC152B4BBD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93120499-905B-3A3B-2AA4-675CE2F63A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tekst 3">
            <a:extLst>
              <a:ext uri="{FF2B5EF4-FFF2-40B4-BE49-F238E27FC236}">
                <a16:creationId xmlns:a16="http://schemas.microsoft.com/office/drawing/2014/main" id="{2BD9421A-BC97-3D42-FDC9-6B1315C835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44EC0B61-2013-374C-3F4F-20F92B929D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565BB-3D1B-489C-BE06-BB8F5EC94060}" type="datetimeFigureOut">
              <a:rPr lang="nb-NO" smtClean="0"/>
              <a:t>19.02.2025</a:t>
            </a:fld>
            <a:endParaRPr lang="nb-NO"/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4CB1482F-8AFD-343E-38B7-46D7C41AD1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7E93D96F-FEBE-CFFC-39E6-CD1DDC46F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56E24-CFBC-4878-8027-7DD9460E4D1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5044187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E709D6B1-16FC-65E3-66E4-9B8CCF8564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bilde 2">
            <a:extLst>
              <a:ext uri="{FF2B5EF4-FFF2-40B4-BE49-F238E27FC236}">
                <a16:creationId xmlns:a16="http://schemas.microsoft.com/office/drawing/2014/main" id="{5DBE83E4-3E8C-6D8B-EA85-F3890A612DA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>
            <a:extLst>
              <a:ext uri="{FF2B5EF4-FFF2-40B4-BE49-F238E27FC236}">
                <a16:creationId xmlns:a16="http://schemas.microsoft.com/office/drawing/2014/main" id="{17EE1422-53D4-04CC-5AFD-EF577D4D59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8F06455D-73C8-7002-C13A-44FF919D09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565BB-3D1B-489C-BE06-BB8F5EC94060}" type="datetimeFigureOut">
              <a:rPr lang="nb-NO" smtClean="0"/>
              <a:t>19.02.2025</a:t>
            </a:fld>
            <a:endParaRPr lang="nb-NO"/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3EEC51B4-D8ED-B3DC-3478-9B8EECA960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A5CEBB50-F313-96E3-5FD5-1756916C9D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56E24-CFBC-4878-8027-7DD9460E4D1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6480632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>
            <a:extLst>
              <a:ext uri="{FF2B5EF4-FFF2-40B4-BE49-F238E27FC236}">
                <a16:creationId xmlns:a16="http://schemas.microsoft.com/office/drawing/2014/main" id="{D2F87256-438B-D4AC-789C-50FD286DC7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F75B0981-057B-3E67-6521-76F0E132D9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13FB0E6A-A712-CD04-FDC5-7483D9436E3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3B565BB-3D1B-489C-BE06-BB8F5EC94060}" type="datetimeFigureOut">
              <a:rPr lang="nb-NO" smtClean="0"/>
              <a:t>19.02.2025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19F1E550-439E-70CE-1C61-68CFF763337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DC185379-C0D1-D95E-EC2D-CBC10B5A97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B456E24-CFBC-4878-8027-7DD9460E4D1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1739123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1054C676-D339-C7DD-0F52-69D626C15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35115FAC-79EB-4E58-F595-39E929D52BB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nb-NO" sz="2400" b="0" i="0" dirty="0">
                <a:solidFill>
                  <a:srgbClr val="424242"/>
                </a:solidFill>
                <a:effectLst/>
                <a:latin typeface="Aptos Narrow" panose="020B0004020202020204" pitchFamily="34" charset="0"/>
              </a:rPr>
              <a:t>Landsdekkende organisasjon.</a:t>
            </a:r>
          </a:p>
          <a:p>
            <a:r>
              <a:rPr lang="nb-NO" sz="2400" b="0" i="0" dirty="0">
                <a:solidFill>
                  <a:srgbClr val="424242"/>
                </a:solidFill>
                <a:effectLst/>
                <a:latin typeface="Aptos Narrow" panose="020B0004020202020204" pitchFamily="34" charset="0"/>
              </a:rPr>
              <a:t>Stolpejakten går ut på å finne stolper sentralt plassert i ulike kommuner. </a:t>
            </a:r>
          </a:p>
          <a:p>
            <a:r>
              <a:rPr lang="nb-NO" sz="2400" b="0" i="0" dirty="0">
                <a:solidFill>
                  <a:srgbClr val="424242"/>
                </a:solidFill>
                <a:effectLst/>
                <a:latin typeface="Aptos Narrow" panose="020B0004020202020204" pitchFamily="34" charset="0"/>
              </a:rPr>
              <a:t>Stolpebesøk registreres via app. </a:t>
            </a:r>
          </a:p>
          <a:p>
            <a:r>
              <a:rPr lang="nb-NO" sz="2400" dirty="0">
                <a:solidFill>
                  <a:srgbClr val="424242"/>
                </a:solidFill>
                <a:latin typeface="Aptos Narrow" panose="020B0004020202020204" pitchFamily="34" charset="0"/>
              </a:rPr>
              <a:t>T</a:t>
            </a:r>
            <a:r>
              <a:rPr lang="nb-NO" sz="2400" b="0" i="0" dirty="0">
                <a:solidFill>
                  <a:srgbClr val="424242"/>
                </a:solidFill>
                <a:effectLst/>
                <a:latin typeface="Aptos Narrow" panose="020B0004020202020204" pitchFamily="34" charset="0"/>
              </a:rPr>
              <a:t>ar sikte på å legge til rette for å aktivisere både unge og gamle, uansett funksjonsevne</a:t>
            </a:r>
            <a:r>
              <a:rPr lang="nb-NO" sz="2400" dirty="0">
                <a:solidFill>
                  <a:srgbClr val="424242"/>
                </a:solidFill>
                <a:latin typeface="Aptos Narrow" panose="020B0004020202020204" pitchFamily="34" charset="0"/>
              </a:rPr>
              <a:t>.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b-NO" sz="2400" b="0" i="0" u="none" strike="noStrike" kern="120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ptos Narrow" panose="020B0004020202020204" pitchFamily="34" charset="0"/>
              </a:rPr>
              <a:t>Stolper i fire ulike </a:t>
            </a:r>
            <a:r>
              <a:rPr kumimoji="0" lang="nb-NO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ptos Narrow" panose="020B0004020202020204" pitchFamily="34" charset="0"/>
              </a:rPr>
              <a:t>fargekorder</a:t>
            </a:r>
            <a:r>
              <a:rPr kumimoji="0" lang="nb-NO" sz="2400" b="0" i="0" u="none" strike="noStrike" kern="120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ptos Narrow" panose="020B0004020202020204" pitchFamily="34" charset="0"/>
              </a:rPr>
              <a:t>/vanskelighetsgrader:</a:t>
            </a:r>
          </a:p>
          <a:p>
            <a:endParaRPr lang="nb-NO" b="0" i="0" dirty="0">
              <a:solidFill>
                <a:srgbClr val="424242"/>
              </a:solidFill>
              <a:effectLst/>
              <a:latin typeface="Lato" panose="020F0502020204030204" pitchFamily="34" charset="0"/>
            </a:endParaRPr>
          </a:p>
        </p:txBody>
      </p:sp>
      <p:sp>
        <p:nvSpPr>
          <p:cNvPr id="9" name="Plassholder for innhold 8">
            <a:extLst>
              <a:ext uri="{FF2B5EF4-FFF2-40B4-BE49-F238E27FC236}">
                <a16:creationId xmlns:a16="http://schemas.microsoft.com/office/drawing/2014/main" id="{404D26AF-E7C6-7C41-1F67-0EF8B227349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b-NO" sz="20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Lato" panose="020F0502020204030204" pitchFamily="34" charset="0"/>
                <a:ea typeface="+mn-ea"/>
                <a:cs typeface="+mn-cs"/>
              </a:rPr>
              <a:t>Grønn = lett nivå kan nås av alle (rullestol, vogn, rullator, annet)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b-NO" sz="20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Lato" panose="020F0502020204030204" pitchFamily="34" charset="0"/>
                <a:ea typeface="+mn-ea"/>
                <a:cs typeface="+mn-cs"/>
              </a:rPr>
              <a:t>Blå = lett nivå, men kan stå litt mer gjemt og litt for kronglete til å komme til med rullestol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b-NO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Lato" panose="020F0502020204030204" pitchFamily="34" charset="0"/>
                <a:ea typeface="+mn-ea"/>
                <a:cs typeface="+mn-cs"/>
              </a:rPr>
              <a:t>Rød = middels/vanskeligere, ujevnt terreng/sti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b-NO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" panose="020F0502020204030204" pitchFamily="34" charset="0"/>
                <a:ea typeface="+mn-ea"/>
                <a:cs typeface="+mn-cs"/>
              </a:rPr>
              <a:t>Svart = vanskeligst, men ikke umulig. Men helst fjellgeitene som trekkes mot denne</a:t>
            </a:r>
            <a:r>
              <a:rPr kumimoji="0" lang="nb-NO" sz="20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Lato" panose="020F0502020204030204" pitchFamily="34" charset="0"/>
                <a:ea typeface="+mn-ea"/>
                <a:cs typeface="+mn-cs"/>
              </a:rPr>
              <a:t> </a:t>
            </a:r>
            <a:endParaRPr kumimoji="0" lang="nb-NO" sz="20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  <a:p>
            <a:endParaRPr lang="nb-NO" dirty="0"/>
          </a:p>
        </p:txBody>
      </p:sp>
      <p:pic>
        <p:nvPicPr>
          <p:cNvPr id="5" name="Bilde 4" descr="Et bilde som inneholder tekst, Font, skjermbilde, Grafikk&#10;&#10;KI-generert innhold kan være feil.">
            <a:extLst>
              <a:ext uri="{FF2B5EF4-FFF2-40B4-BE49-F238E27FC236}">
                <a16:creationId xmlns:a16="http://schemas.microsoft.com/office/drawing/2014/main" id="{BE58DA45-CBEE-C0A5-F5EF-F07AE58B22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411" y="681037"/>
            <a:ext cx="2761494" cy="606553"/>
          </a:xfrm>
          <a:prstGeom prst="rect">
            <a:avLst/>
          </a:prstGeom>
        </p:spPr>
      </p:pic>
      <p:pic>
        <p:nvPicPr>
          <p:cNvPr id="8" name="Bilde 7">
            <a:extLst>
              <a:ext uri="{FF2B5EF4-FFF2-40B4-BE49-F238E27FC236}">
                <a16:creationId xmlns:a16="http://schemas.microsoft.com/office/drawing/2014/main" id="{DE5E2069-8DF6-5319-955D-95555C6887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15104" y="435209"/>
            <a:ext cx="1938696" cy="1322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0264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F87097DF-D9FA-2E5D-0859-FBDCD1C692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Hvem er stolpejakten for?</a:t>
            </a:r>
          </a:p>
        </p:txBody>
      </p:sp>
      <p:sp>
        <p:nvSpPr>
          <p:cNvPr id="9" name="Plassholder for innhold 8">
            <a:extLst>
              <a:ext uri="{FF2B5EF4-FFF2-40B4-BE49-F238E27FC236}">
                <a16:creationId xmlns:a16="http://schemas.microsoft.com/office/drawing/2014/main" id="{981B67CE-F9AC-6F77-7192-6263761EDE5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r>
              <a:rPr lang="en-US" sz="2000" dirty="0"/>
              <a:t>ALLE</a:t>
            </a:r>
          </a:p>
          <a:p>
            <a:r>
              <a:rPr lang="en-US" sz="2000" dirty="0"/>
              <a:t>Topturentusiasten</a:t>
            </a:r>
          </a:p>
          <a:p>
            <a:r>
              <a:rPr lang="en-US" sz="2000" dirty="0" err="1"/>
              <a:t>Besteforeldre</a:t>
            </a:r>
            <a:endParaRPr lang="en-US" sz="2000" dirty="0"/>
          </a:p>
          <a:p>
            <a:r>
              <a:rPr lang="en-US" sz="2000" dirty="0" err="1"/>
              <a:t>Småbarnsforeldre</a:t>
            </a:r>
            <a:endParaRPr lang="en-US" sz="2000" dirty="0"/>
          </a:p>
          <a:p>
            <a:r>
              <a:rPr lang="en-US" sz="2000" dirty="0" err="1"/>
              <a:t>Rullestolbrukere</a:t>
            </a:r>
            <a:endParaRPr lang="en-US" sz="2000" dirty="0"/>
          </a:p>
          <a:p>
            <a:r>
              <a:rPr lang="en-US" sz="2000" dirty="0" err="1"/>
              <a:t>Mosjonister</a:t>
            </a:r>
            <a:endParaRPr lang="en-US" sz="2000" dirty="0"/>
          </a:p>
          <a:p>
            <a:r>
              <a:rPr lang="en-US" sz="2000" dirty="0" err="1"/>
              <a:t>Skoleungdom</a:t>
            </a:r>
            <a:endParaRPr lang="en-US" sz="2000" dirty="0"/>
          </a:p>
          <a:p>
            <a:r>
              <a:rPr lang="en-US" sz="2000" dirty="0"/>
              <a:t>Og alt i </a:t>
            </a:r>
            <a:r>
              <a:rPr lang="en-US" sz="2000" dirty="0" err="1"/>
              <a:t>mellom</a:t>
            </a:r>
            <a:r>
              <a:rPr lang="en-US" sz="2000" dirty="0"/>
              <a:t> og mange </a:t>
            </a:r>
            <a:r>
              <a:rPr lang="en-US" sz="2000" dirty="0" err="1"/>
              <a:t>flere</a:t>
            </a:r>
            <a:endParaRPr lang="en-US" sz="2000" dirty="0"/>
          </a:p>
        </p:txBody>
      </p:sp>
      <p:pic>
        <p:nvPicPr>
          <p:cNvPr id="11" name="Plassholder for innhold 10" descr="Et bilde som inneholder klær, person, utendørs, vandring&#10;&#10;Automatisk generert beskrivelse">
            <a:extLst>
              <a:ext uri="{FF2B5EF4-FFF2-40B4-BE49-F238E27FC236}">
                <a16:creationId xmlns:a16="http://schemas.microsoft.com/office/drawing/2014/main" id="{4053BA40-BEDD-9F9E-9EF4-76046BDF1A4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9551" y="1825625"/>
            <a:ext cx="5281222" cy="4511044"/>
          </a:xfrm>
          <a:prstGeom prst="rect">
            <a:avLst/>
          </a:prstGeom>
        </p:spPr>
      </p:pic>
      <p:pic>
        <p:nvPicPr>
          <p:cNvPr id="4" name="Bilde 3" descr="Et bilde som inneholder tekst, Font, skjermbilde, Grafikk&#10;&#10;KI-generert innhold kan være feil.">
            <a:extLst>
              <a:ext uri="{FF2B5EF4-FFF2-40B4-BE49-F238E27FC236}">
                <a16:creationId xmlns:a16="http://schemas.microsoft.com/office/drawing/2014/main" id="{074F419D-8510-AE39-0976-125CFA4B7F0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724" y="5730116"/>
            <a:ext cx="2761494" cy="606553"/>
          </a:xfrm>
          <a:prstGeom prst="rect">
            <a:avLst/>
          </a:prstGeom>
        </p:spPr>
      </p:pic>
      <p:pic>
        <p:nvPicPr>
          <p:cNvPr id="10" name="Bilde 9" descr="Et bilde som inneholder tekst, logo, Font, Grafikk&#10;&#10;KI-generert innhold kan være feil.">
            <a:extLst>
              <a:ext uri="{FF2B5EF4-FFF2-40B4-BE49-F238E27FC236}">
                <a16:creationId xmlns:a16="http://schemas.microsoft.com/office/drawing/2014/main" id="{473F7C8D-2FCA-B4DA-581C-45660D66183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0132" y="365125"/>
            <a:ext cx="1940641" cy="1325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2889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24C57DDC-9D2E-3446-82AE-14FF4B7B81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Stolpejakt kart 2024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D2851631-C0A0-2E2F-9591-0AC4A7813C0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2800" dirty="0"/>
              <a:t>Jørpeland </a:t>
            </a:r>
            <a:r>
              <a:rPr lang="en-US" sz="2800" dirty="0" err="1"/>
              <a:t>sentrum</a:t>
            </a:r>
            <a:endParaRPr lang="en-US" sz="2800" dirty="0"/>
          </a:p>
          <a:p>
            <a:r>
              <a:rPr lang="en-US" sz="2800" dirty="0"/>
              <a:t>Jørpeland </a:t>
            </a:r>
            <a:r>
              <a:rPr lang="en-US" sz="2800" dirty="0" err="1"/>
              <a:t>fjellkart</a:t>
            </a:r>
            <a:endParaRPr lang="en-US" sz="2800" dirty="0"/>
          </a:p>
          <a:p>
            <a:r>
              <a:rPr lang="en-US" sz="2800" dirty="0" err="1"/>
              <a:t>Sykkelkart</a:t>
            </a:r>
            <a:r>
              <a:rPr lang="en-US" sz="2800" dirty="0"/>
              <a:t> Tau</a:t>
            </a:r>
          </a:p>
          <a:p>
            <a:r>
              <a:rPr lang="en-US" sz="2800" dirty="0" err="1"/>
              <a:t>Holtaheia</a:t>
            </a:r>
            <a:r>
              <a:rPr lang="en-US" sz="2800" dirty="0"/>
              <a:t> </a:t>
            </a:r>
            <a:r>
              <a:rPr lang="en-US" sz="2800" dirty="0" err="1"/>
              <a:t>fjellkart</a:t>
            </a:r>
            <a:endParaRPr lang="en-US" sz="2800" dirty="0"/>
          </a:p>
          <a:p>
            <a:r>
              <a:rPr lang="en-US" sz="2800" dirty="0" err="1"/>
              <a:t>Ekspedisjonskart</a:t>
            </a:r>
            <a:r>
              <a:rPr lang="en-US" sz="2800" dirty="0"/>
              <a:t> i </a:t>
            </a:r>
            <a:r>
              <a:rPr lang="en-US" sz="2800" dirty="0" err="1"/>
              <a:t>Lysebotn</a:t>
            </a:r>
            <a:endParaRPr lang="en-US" sz="2800" dirty="0"/>
          </a:p>
          <a:p>
            <a:r>
              <a:rPr lang="en-US" sz="2800" dirty="0"/>
              <a:t>Pop-up kart </a:t>
            </a:r>
            <a:r>
              <a:rPr lang="en-US" sz="2800" dirty="0" err="1"/>
              <a:t>Strandadagene</a:t>
            </a:r>
            <a:endParaRPr lang="en-US" sz="2800" dirty="0"/>
          </a:p>
          <a:p>
            <a:endParaRPr lang="nb-NO" dirty="0"/>
          </a:p>
        </p:txBody>
      </p:sp>
      <p:pic>
        <p:nvPicPr>
          <p:cNvPr id="5" name="Plassholder for innhold 4">
            <a:extLst>
              <a:ext uri="{FF2B5EF4-FFF2-40B4-BE49-F238E27FC236}">
                <a16:creationId xmlns:a16="http://schemas.microsoft.com/office/drawing/2014/main" id="{FC2461C0-EB3E-B352-4595-8013C7B137C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019800" y="1825625"/>
            <a:ext cx="5729807" cy="4052661"/>
          </a:xfrm>
          <a:prstGeom prst="rect">
            <a:avLst/>
          </a:prstGeom>
        </p:spPr>
      </p:pic>
      <p:pic>
        <p:nvPicPr>
          <p:cNvPr id="7" name="Bilde 6" descr="Et bilde som inneholder tekst, Font, skjermbilde, Grafikk&#10;&#10;KI-generert innhold kan være feil.">
            <a:extLst>
              <a:ext uri="{FF2B5EF4-FFF2-40B4-BE49-F238E27FC236}">
                <a16:creationId xmlns:a16="http://schemas.microsoft.com/office/drawing/2014/main" id="{BCC8E8C3-6804-127C-BB48-8941CE2CDE2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5873686"/>
            <a:ext cx="2761494" cy="606553"/>
          </a:xfrm>
          <a:prstGeom prst="rect">
            <a:avLst/>
          </a:prstGeom>
        </p:spPr>
      </p:pic>
      <p:pic>
        <p:nvPicPr>
          <p:cNvPr id="10" name="Bilde 9">
            <a:extLst>
              <a:ext uri="{FF2B5EF4-FFF2-40B4-BE49-F238E27FC236}">
                <a16:creationId xmlns:a16="http://schemas.microsoft.com/office/drawing/2014/main" id="{51727F5F-5398-8F86-F31B-B793F24BAA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04814" y="385907"/>
            <a:ext cx="1944793" cy="1322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29377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tel 7">
            <a:extLst>
              <a:ext uri="{FF2B5EF4-FFF2-40B4-BE49-F238E27FC236}">
                <a16:creationId xmlns:a16="http://schemas.microsoft.com/office/drawing/2014/main" id="{B24DFF8C-A4B4-4A6D-C96D-12EC2E3751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Stolpejakt i Strand 2024</a:t>
            </a:r>
          </a:p>
        </p:txBody>
      </p:sp>
      <p:sp>
        <p:nvSpPr>
          <p:cNvPr id="9" name="Plassholder for innhold 8">
            <a:extLst>
              <a:ext uri="{FF2B5EF4-FFF2-40B4-BE49-F238E27FC236}">
                <a16:creationId xmlns:a16="http://schemas.microsoft.com/office/drawing/2014/main" id="{F6F20285-0C07-65C5-5C5A-9F15E5B061A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r>
              <a:rPr lang="en-US" sz="2000" dirty="0"/>
              <a:t>6 kart</a:t>
            </a:r>
          </a:p>
          <a:p>
            <a:r>
              <a:rPr lang="en-US" sz="2000" dirty="0"/>
              <a:t>192 </a:t>
            </a:r>
            <a:r>
              <a:rPr lang="en-US" sz="2000" dirty="0" err="1"/>
              <a:t>stolper</a:t>
            </a:r>
            <a:r>
              <a:rPr lang="en-US" sz="2000" dirty="0"/>
              <a:t> </a:t>
            </a:r>
          </a:p>
          <a:p>
            <a:r>
              <a:rPr lang="en-US" sz="2000" dirty="0"/>
              <a:t>1779 </a:t>
            </a:r>
            <a:r>
              <a:rPr lang="en-US" sz="2000" dirty="0" err="1"/>
              <a:t>deltakere</a:t>
            </a:r>
            <a:endParaRPr lang="en-US" sz="2000" dirty="0"/>
          </a:p>
          <a:p>
            <a:r>
              <a:rPr lang="en-US" sz="2000" dirty="0"/>
              <a:t>106042 </a:t>
            </a:r>
            <a:r>
              <a:rPr lang="en-US" sz="2000" dirty="0" err="1"/>
              <a:t>skanninger</a:t>
            </a:r>
            <a:r>
              <a:rPr lang="en-US" sz="2000" dirty="0"/>
              <a:t> av </a:t>
            </a:r>
            <a:r>
              <a:rPr lang="en-US" sz="2000" dirty="0" err="1"/>
              <a:t>stolper</a:t>
            </a:r>
            <a:endParaRPr lang="en-US" sz="2000" dirty="0"/>
          </a:p>
          <a:p>
            <a:r>
              <a:rPr lang="en-US" sz="2000" dirty="0" err="1"/>
              <a:t>Økning</a:t>
            </a:r>
            <a:r>
              <a:rPr lang="en-US" sz="2000" dirty="0"/>
              <a:t> </a:t>
            </a:r>
            <a:r>
              <a:rPr lang="en-US" sz="2000" dirty="0" err="1"/>
              <a:t>på</a:t>
            </a:r>
            <a:r>
              <a:rPr lang="en-US" sz="2000" dirty="0"/>
              <a:t> </a:t>
            </a:r>
            <a:r>
              <a:rPr lang="en-US" sz="2000" dirty="0" err="1"/>
              <a:t>nesten</a:t>
            </a:r>
            <a:r>
              <a:rPr lang="en-US" sz="2000" dirty="0"/>
              <a:t> 20000 </a:t>
            </a:r>
            <a:r>
              <a:rPr lang="en-US" sz="2000" dirty="0" err="1"/>
              <a:t>besøk</a:t>
            </a:r>
            <a:endParaRPr lang="en-US" sz="2000" dirty="0"/>
          </a:p>
          <a:p>
            <a:r>
              <a:rPr lang="en-US" sz="2000" dirty="0"/>
              <a:t>Ca 250 timer dugnad</a:t>
            </a:r>
          </a:p>
          <a:p>
            <a:r>
              <a:rPr lang="en-US" sz="2000" dirty="0"/>
              <a:t>8 </a:t>
            </a:r>
            <a:r>
              <a:rPr lang="en-US" sz="2000" dirty="0" err="1"/>
              <a:t>turglade</a:t>
            </a:r>
            <a:r>
              <a:rPr lang="en-US" sz="2000" dirty="0"/>
              <a:t> </a:t>
            </a:r>
            <a:r>
              <a:rPr lang="en-US" sz="2000" dirty="0" err="1"/>
              <a:t>ildsjeler</a:t>
            </a:r>
            <a:endParaRPr lang="en-US" sz="2000" dirty="0"/>
          </a:p>
          <a:p>
            <a:pPr marL="0"/>
            <a:endParaRPr lang="en-US" sz="2000" dirty="0"/>
          </a:p>
          <a:p>
            <a:endParaRPr lang="en-US" sz="2000" dirty="0"/>
          </a:p>
          <a:p>
            <a:endParaRPr lang="en-US" sz="2000" dirty="0"/>
          </a:p>
        </p:txBody>
      </p:sp>
      <p:pic>
        <p:nvPicPr>
          <p:cNvPr id="13" name="Plassholder for innhold 12" descr="Et bilde som inneholder utendørs, tre, skog, landskap&#10;&#10;Automatisk generert beskrivelse">
            <a:extLst>
              <a:ext uri="{FF2B5EF4-FFF2-40B4-BE49-F238E27FC236}">
                <a16:creationId xmlns:a16="http://schemas.microsoft.com/office/drawing/2014/main" id="{9F4EBE31-3B69-000E-61E0-82E6A34927F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274094"/>
            <a:ext cx="5181600" cy="3454400"/>
          </a:xfrm>
          <a:prstGeom prst="rect">
            <a:avLst/>
          </a:prstGeom>
        </p:spPr>
      </p:pic>
      <p:pic>
        <p:nvPicPr>
          <p:cNvPr id="2" name="Bilde 1">
            <a:extLst>
              <a:ext uri="{FF2B5EF4-FFF2-40B4-BE49-F238E27FC236}">
                <a16:creationId xmlns:a16="http://schemas.microsoft.com/office/drawing/2014/main" id="{9E37603B-3D7E-C8F8-D4AF-1ABAE09C12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3724" y="5875185"/>
            <a:ext cx="2761727" cy="603556"/>
          </a:xfrm>
          <a:prstGeom prst="rect">
            <a:avLst/>
          </a:prstGeom>
        </p:spPr>
      </p:pic>
      <p:pic>
        <p:nvPicPr>
          <p:cNvPr id="5" name="Bilde 4">
            <a:extLst>
              <a:ext uri="{FF2B5EF4-FFF2-40B4-BE49-F238E27FC236}">
                <a16:creationId xmlns:a16="http://schemas.microsoft.com/office/drawing/2014/main" id="{6D38CB54-6DD7-77C1-9ED4-6CBD563E44A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15104" y="502678"/>
            <a:ext cx="1938696" cy="1322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08275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350</TotalTime>
  <Words>204</Words>
  <Application>Microsoft Office PowerPoint</Application>
  <PresentationFormat>Widescreen</PresentationFormat>
  <Paragraphs>38</Paragraphs>
  <Slides>4</Slides>
  <Notes>2</Notes>
  <HiddenSlides>0</HiddenSlides>
  <MMClips>0</MMClips>
  <ScaleCrop>false</ScaleCrop>
  <HeadingPairs>
    <vt:vector size="6" baseType="variant">
      <vt:variant>
        <vt:lpstr>Brukte skrifter</vt:lpstr>
      </vt:variant>
      <vt:variant>
        <vt:i4>5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4</vt:i4>
      </vt:variant>
    </vt:vector>
  </HeadingPairs>
  <TitlesOfParts>
    <vt:vector size="10" baseType="lpstr">
      <vt:lpstr>Aptos</vt:lpstr>
      <vt:lpstr>Aptos Display</vt:lpstr>
      <vt:lpstr>Aptos Narrow</vt:lpstr>
      <vt:lpstr>Arial</vt:lpstr>
      <vt:lpstr>Lato</vt:lpstr>
      <vt:lpstr>Office-tema</vt:lpstr>
      <vt:lpstr>PowerPoint-presentasjon</vt:lpstr>
      <vt:lpstr>Hvem er stolpejakten for?</vt:lpstr>
      <vt:lpstr>Stolpejakt kart 2024</vt:lpstr>
      <vt:lpstr>Stolpejakt i Strand 2024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Heidi Rygh Bowitz</dc:creator>
  <cp:lastModifiedBy>Heidi Rygh Bowitz</cp:lastModifiedBy>
  <cp:revision>3</cp:revision>
  <dcterms:created xsi:type="dcterms:W3CDTF">2025-01-28T14:08:21Z</dcterms:created>
  <dcterms:modified xsi:type="dcterms:W3CDTF">2025-02-19T14:24:58Z</dcterms:modified>
</cp:coreProperties>
</file>