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98" d="100"/>
          <a:sy n="98" d="100"/>
        </p:scale>
        <p:origin x="72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A59B579-43F9-E2CE-5940-55AC98C827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5D3CD811-1298-54CA-ABDE-2021E6932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AEEB309-D72B-C136-6BC8-5165F6E19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E783-A132-4FC7-90A7-8C957EF4F605}" type="datetimeFigureOut">
              <a:rPr lang="nb-NO" smtClean="0"/>
              <a:t>18.02.2025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EB14B84-3D04-A37A-6201-C761D1C4A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786326B9-B8E3-142B-7DEA-D9A45CED7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E95E-6F14-4F31-83E9-8FEAD9DAEBF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74090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5872841-6E03-07C4-7BD1-F76A23B74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AEBA0302-721B-F373-625E-C5D8F5D5B2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FDD33EF-C8E4-DD88-FE33-E2F0D33E2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E783-A132-4FC7-90A7-8C957EF4F605}" type="datetimeFigureOut">
              <a:rPr lang="nb-NO" smtClean="0"/>
              <a:t>18.02.2025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C4D66AF-A418-89EC-D2AE-488125593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A7105585-5FE0-FB42-9A21-E1626A3A3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E95E-6F14-4F31-83E9-8FEAD9DAEBF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89449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A8462DAE-6281-9133-A962-6E151F9D4E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2FBA6E06-DA31-9BAF-0990-8C0C810688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BBA854B-3A48-964D-C6D2-10CB265F9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E783-A132-4FC7-90A7-8C957EF4F605}" type="datetimeFigureOut">
              <a:rPr lang="nb-NO" smtClean="0"/>
              <a:t>18.02.2025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0E79DEBE-AEF5-8E12-32B4-40AF78EA8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333EF82-6C45-25AF-FEB8-27A91B0A6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E95E-6F14-4F31-83E9-8FEAD9DAEBF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2905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2850FAC-9867-BFB9-25DF-EEB53DA49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EE561B83-1CB3-B4EC-EB0C-F8CB539C79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AB144D5C-22BA-37AE-A992-9335E6DB2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E783-A132-4FC7-90A7-8C957EF4F605}" type="datetimeFigureOut">
              <a:rPr lang="nb-NO" smtClean="0"/>
              <a:t>18.02.2025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5951BC7-08BD-A793-8A79-878E5D35C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024381F8-DA5E-F089-58CF-4F3B6C19C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E95E-6F14-4F31-83E9-8FEAD9DAEBF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49364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173CC2B-E947-3FC9-F9E1-931E77BCC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AE063E8-2BF4-8E79-05FB-A56D007458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A0630E5C-1DB9-FA63-445F-B5ADAFD91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E783-A132-4FC7-90A7-8C957EF4F605}" type="datetimeFigureOut">
              <a:rPr lang="nb-NO" smtClean="0"/>
              <a:t>18.02.2025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7496180-A870-91AD-7E2A-EF4AE4FAE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DC8EEDA-85B3-C2C8-6767-C35B22818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E95E-6F14-4F31-83E9-8FEAD9DAEBF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28469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63FC5CE-7D5C-861E-4A6D-E8E11D8C7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807117A-375F-0BA0-0D3F-184C90636B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C594F4D5-0FFF-AF17-4BA3-B5B1B3213E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37A6955D-9554-534F-4098-958852B01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E783-A132-4FC7-90A7-8C957EF4F605}" type="datetimeFigureOut">
              <a:rPr lang="nb-NO" smtClean="0"/>
              <a:t>18.02.2025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ED475440-EB35-2D81-86E3-4961BDB00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213B44DA-CCB0-CAF9-59C2-607F6A04E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E95E-6F14-4F31-83E9-8FEAD9DAEBF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13393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002F2E3-43BF-2F50-E9E7-35E26F073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A0BA8FA-6AB6-9F26-609A-302FBEFA4A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9071D9E6-F418-9BB8-F36D-6167BAB95B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B0BC3BF7-7C01-70B5-67B6-BEE022126E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BB08ABC0-6A0B-58EF-7313-8514B1B975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A0F03346-5898-352B-FFAC-04496C415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E783-A132-4FC7-90A7-8C957EF4F605}" type="datetimeFigureOut">
              <a:rPr lang="nb-NO" smtClean="0"/>
              <a:t>18.02.2025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1563E476-FF95-187F-1F94-FE1196909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4D747FF6-88EF-3BBA-538F-8F6707E79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E95E-6F14-4F31-83E9-8FEAD9DAEBF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78281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BE2E28E-458C-2883-436B-F3A255464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1FC113BE-E967-26DD-9D9B-6C29D4E6E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E783-A132-4FC7-90A7-8C957EF4F605}" type="datetimeFigureOut">
              <a:rPr lang="nb-NO" smtClean="0"/>
              <a:t>18.02.2025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A00D32AC-5A8E-C610-7AB1-1721954D2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01876937-12B9-0EF2-E191-E3833C619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E95E-6F14-4F31-83E9-8FEAD9DAEBF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3522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F1C3B0EC-1D0C-0F9D-950A-F6272B7C1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E783-A132-4FC7-90A7-8C957EF4F605}" type="datetimeFigureOut">
              <a:rPr lang="nb-NO" smtClean="0"/>
              <a:t>18.02.2025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FEB58200-1EA3-74D1-D5FA-31C640F49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AAB05A69-ED02-3566-3670-8DB7AD37C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E95E-6F14-4F31-83E9-8FEAD9DAEBF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37378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B7E1D09-D626-384D-7B34-E0A68A43D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92C07E9-EC3C-7CC9-DC7C-9B3CA0667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D57A601B-7B5A-8E10-69A1-B3485C7441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E7E9E075-0D89-F21E-B5CA-75A35234C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E783-A132-4FC7-90A7-8C957EF4F605}" type="datetimeFigureOut">
              <a:rPr lang="nb-NO" smtClean="0"/>
              <a:t>18.02.2025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F8084AFE-0D51-E54F-9F6E-21E52C9D7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E8391E21-C010-431B-FA85-F6A1DF9F1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E95E-6F14-4F31-83E9-8FEAD9DAEBF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02459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66F4B30-9FF5-146F-6CAB-0951F0022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FF602984-F54A-3E3C-8151-2B77194B4B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1ADBBED3-9F9F-5437-85BE-8B0A0A6F2B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1CE428AB-7BC3-4492-7746-2A5B6185A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E783-A132-4FC7-90A7-8C957EF4F605}" type="datetimeFigureOut">
              <a:rPr lang="nb-NO" smtClean="0"/>
              <a:t>18.02.2025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9FBEF039-7D29-7503-76F1-66D3E7A6D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8D614CD9-D812-197C-13F3-68E66C29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E95E-6F14-4F31-83E9-8FEAD9DAEBF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36480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D0E3359D-CB5B-1A4D-A785-127864481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861F82AB-D2D8-1FE6-65DC-877B11F58E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26926A8-D33C-9411-3D41-93028AF329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D3E783-A132-4FC7-90A7-8C957EF4F605}" type="datetimeFigureOut">
              <a:rPr lang="nb-NO" smtClean="0"/>
              <a:t>18.02.2025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9E611A8-BDF1-B266-76B8-55DB3ADBA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AEFA12E-4A99-808C-5A46-304E1D7BA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C7E95E-6F14-4F31-83E9-8FEAD9DAEBF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298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1DC6ABD-215C-4EA8-A483-CEF5B99AB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77A8B7BB-2CA7-1628-9B9C-72B64E8D2E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609" y="679731"/>
            <a:ext cx="4171994" cy="3736540"/>
          </a:xfrm>
        </p:spPr>
        <p:txBody>
          <a:bodyPr>
            <a:normAutofit/>
          </a:bodyPr>
          <a:lstStyle/>
          <a:p>
            <a:pPr algn="l"/>
            <a:r>
              <a:rPr lang="nb-NO" sz="5600" dirty="0"/>
              <a:t>Snekkerloftet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059DB361-4B99-34A3-D9E2-C7B119A0B0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609" y="4685288"/>
            <a:ext cx="4171994" cy="1035781"/>
          </a:xfrm>
        </p:spPr>
        <p:txBody>
          <a:bodyPr>
            <a:normAutofit/>
          </a:bodyPr>
          <a:lstStyle/>
          <a:p>
            <a:pPr algn="l"/>
            <a:endParaRPr lang="nb-NO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AF6A671-C637-4547-85F4-51B6D1881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416432" y="1"/>
            <a:ext cx="2446384" cy="5777808"/>
            <a:chOff x="329184" y="1"/>
            <a:chExt cx="524256" cy="5777808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575CF26-3D3C-4C5A-A2B7-00432016E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9413ED5-9ED4-4772-BCE4-2BCAE6B12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86598" y="269324"/>
            <a:ext cx="6116779" cy="6208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Bilde 4" descr="Et bilde som inneholder tekst, logo, Font, Grafikk&#10;&#10;KI-generert innhold kan være feil.">
            <a:extLst>
              <a:ext uri="{FF2B5EF4-FFF2-40B4-BE49-F238E27FC236}">
                <a16:creationId xmlns:a16="http://schemas.microsoft.com/office/drawing/2014/main" id="{0A162A65-BD6D-3055-19C4-186FFB8816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572" y="1459697"/>
            <a:ext cx="5608830" cy="382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166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23CA06C-25D1-0070-3F04-ABC974685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Snekkerloftet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04699A93-053D-0826-6CD9-A0CBA7ABC4B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b-NO" dirty="0"/>
              <a:t>Lite rom, med en del utstyr som </a:t>
            </a:r>
            <a:r>
              <a:rPr lang="nb-NO" dirty="0" err="1"/>
              <a:t>huflidlaget</a:t>
            </a:r>
            <a:r>
              <a:rPr lang="nb-NO" dirty="0"/>
              <a:t> kjøpte inn for å aktivisere mennene sine tidlig 2000. Har stått tomt siden. </a:t>
            </a:r>
          </a:p>
          <a:p>
            <a:r>
              <a:rPr lang="nb-NO" dirty="0"/>
              <a:t>Kystlaget mangler lokaler, og ønsker å jobbe med barn/unge</a:t>
            </a:r>
          </a:p>
          <a:p>
            <a:r>
              <a:rPr lang="nb-NO" dirty="0"/>
              <a:t>Samarbeid mellom kystlag, </a:t>
            </a:r>
            <a:r>
              <a:rPr lang="nb-NO" dirty="0" err="1"/>
              <a:t>husflidlag</a:t>
            </a:r>
            <a:r>
              <a:rPr lang="nb-NO" dirty="0"/>
              <a:t> og frivilligsentral</a:t>
            </a:r>
          </a:p>
          <a:p>
            <a:r>
              <a:rPr lang="nb-NO" dirty="0"/>
              <a:t>Startet opp høsten 2024</a:t>
            </a:r>
          </a:p>
          <a:p>
            <a:r>
              <a:rPr lang="nb-NO" dirty="0"/>
              <a:t>Kjøpte inn utstyr til dreiebenk, og en båndsag.</a:t>
            </a:r>
          </a:p>
          <a:p>
            <a:endParaRPr lang="nb-NO" dirty="0"/>
          </a:p>
        </p:txBody>
      </p:sp>
      <p:pic>
        <p:nvPicPr>
          <p:cNvPr id="14" name="Plassholder for bilde 13" descr="Et bilde som inneholder innendørs, vegg, gulv, tak&#10;&#10;KI-generert innhold kan være feil.">
            <a:extLst>
              <a:ext uri="{FF2B5EF4-FFF2-40B4-BE49-F238E27FC236}">
                <a16:creationId xmlns:a16="http://schemas.microsoft.com/office/drawing/2014/main" id="{6FDD4644-2C87-C198-D7C5-ED0A797D901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86201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97921784-2C28-3E22-6D03-B8C1C09CF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/>
              <a:t>Snekkerloftet</a:t>
            </a:r>
            <a:endParaRPr lang="en-US" sz="4000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345EE084-CD5C-CF6D-A1D7-7CB5CDFD76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1802" y="2743200"/>
            <a:ext cx="4646905" cy="361314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000" dirty="0"/>
              <a:t> </a:t>
            </a:r>
            <a:r>
              <a:rPr lang="en-US" sz="2000"/>
              <a:t>3 frivillige fra kystlaget drev tilbudet. </a:t>
            </a:r>
            <a:endParaRPr lang="en-US" sz="2000" dirty="0"/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000"/>
              <a:t>9 ungdom var faste deltakere, noen andre mer sporadisk. </a:t>
            </a:r>
            <a:endParaRPr lang="en-US" sz="2000" dirty="0"/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000"/>
              <a:t>En kveld i uka med enkelte unntak.</a:t>
            </a:r>
            <a:endParaRPr lang="en-US" sz="2000" dirty="0"/>
          </a:p>
          <a:p>
            <a:pPr marL="285750" indent="-2286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6" name="Plassholder for bilde 5" descr="Et bilde som inneholder vegg, innendørs, hus, ombygging&#10;&#10;KI-generert innhold kan være feil.">
            <a:extLst>
              <a:ext uri="{FF2B5EF4-FFF2-40B4-BE49-F238E27FC236}">
                <a16:creationId xmlns:a16="http://schemas.microsoft.com/office/drawing/2014/main" id="{6D5FA75A-9CE1-78A6-BD8A-ECD5427F9D8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20" b="1"/>
          <a:stretch/>
        </p:blipFill>
        <p:spPr>
          <a:xfrm rot="5400000">
            <a:off x="5718412" y="377588"/>
            <a:ext cx="6858000" cy="610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594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051FCFA-2991-3DCF-813D-7123A66F9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Utfordringer</a:t>
            </a:r>
          </a:p>
        </p:txBody>
      </p:sp>
      <p:pic>
        <p:nvPicPr>
          <p:cNvPr id="6" name="Plassholder for innhold 5" descr="Et bilde som inneholder innendørs, vegg, gulv, møbler&#10;&#10;KI-generert innhold kan være feil.">
            <a:extLst>
              <a:ext uri="{FF2B5EF4-FFF2-40B4-BE49-F238E27FC236}">
                <a16:creationId xmlns:a16="http://schemas.microsoft.com/office/drawing/2014/main" id="{54C5E521-D427-D6A9-9242-C76B635404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8" y="1109662"/>
            <a:ext cx="6172200" cy="4629150"/>
          </a:xfrm>
        </p:spPr>
      </p:pic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3C53E56E-C9DE-B12F-3829-A8BBB77FEB2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b-NO" dirty="0"/>
              <a:t>Lite lokale med mange støyende maskiner</a:t>
            </a:r>
          </a:p>
          <a:p>
            <a:r>
              <a:rPr lang="nb-NO" dirty="0"/>
              <a:t>Maskinene fordrer opplæring </a:t>
            </a:r>
          </a:p>
          <a:p>
            <a:r>
              <a:rPr lang="nb-NO" dirty="0"/>
              <a:t>Opplæring tar tid</a:t>
            </a:r>
          </a:p>
          <a:p>
            <a:r>
              <a:rPr lang="nb-NO" dirty="0"/>
              <a:t>Lage ett produkt for hver maskin for å gi øving.</a:t>
            </a:r>
          </a:p>
          <a:p>
            <a:r>
              <a:rPr lang="nb-NO" dirty="0"/>
              <a:t>Skjærefjøl, knivskaft,  lysestake</a:t>
            </a:r>
          </a:p>
          <a:p>
            <a:r>
              <a:rPr lang="nb-NO" dirty="0"/>
              <a:t>Forhåpentligvis mer </a:t>
            </a:r>
            <a:r>
              <a:rPr lang="nb-NO" dirty="0" err="1"/>
              <a:t>selgående</a:t>
            </a:r>
            <a:r>
              <a:rPr lang="nb-NO" dirty="0"/>
              <a:t> etter hver</a:t>
            </a:r>
          </a:p>
        </p:txBody>
      </p:sp>
    </p:spTree>
    <p:extLst>
      <p:ext uri="{BB962C8B-B14F-4D97-AF65-F5344CB8AC3E}">
        <p14:creationId xmlns:p14="http://schemas.microsoft.com/office/powerpoint/2010/main" val="3936262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9D538239-E628-2AA5-90B7-367F145BD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762001"/>
            <a:ext cx="5334197" cy="170824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 err="1"/>
              <a:t>Veien</a:t>
            </a:r>
            <a:r>
              <a:rPr lang="en-US" sz="4000" dirty="0"/>
              <a:t> </a:t>
            </a:r>
            <a:r>
              <a:rPr lang="en-US" sz="4000" dirty="0" err="1"/>
              <a:t>videre</a:t>
            </a:r>
            <a:endParaRPr lang="en-US" sz="4000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A286B08D-95ED-0AD0-557B-E18B5A1411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1800" y="2470244"/>
            <a:ext cx="5334197" cy="376983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dirty="0"/>
              <a:t> </a:t>
            </a:r>
            <a:r>
              <a:rPr lang="en-US" sz="2000" dirty="0" err="1"/>
              <a:t>Vinterfeire</a:t>
            </a:r>
            <a:r>
              <a:rPr lang="en-US" sz="2000" dirty="0"/>
              <a:t> </a:t>
            </a:r>
            <a:r>
              <a:rPr lang="en-US" sz="2000" dirty="0" err="1"/>
              <a:t>frem</a:t>
            </a:r>
            <a:r>
              <a:rPr lang="en-US" sz="2000" dirty="0"/>
              <a:t> </a:t>
            </a:r>
            <a:r>
              <a:rPr lang="en-US" sz="2000" dirty="0" err="1"/>
              <a:t>til</a:t>
            </a:r>
            <a:r>
              <a:rPr lang="en-US" sz="2000" dirty="0"/>
              <a:t> mars. </a:t>
            </a:r>
          </a:p>
          <a:p>
            <a:r>
              <a:rPr lang="en-US" sz="2000" dirty="0" err="1"/>
              <a:t>Oppstart</a:t>
            </a:r>
            <a:r>
              <a:rPr lang="en-US" sz="2000" dirty="0"/>
              <a:t> </a:t>
            </a:r>
            <a:r>
              <a:rPr lang="en-US" sz="2000" dirty="0" err="1"/>
              <a:t>snekkerloftet</a:t>
            </a:r>
            <a:r>
              <a:rPr lang="en-US" sz="2000" dirty="0"/>
              <a:t> I mars med den </a:t>
            </a:r>
            <a:r>
              <a:rPr lang="en-US" sz="2000" dirty="0" err="1"/>
              <a:t>faste</a:t>
            </a:r>
            <a:r>
              <a:rPr lang="en-US" sz="2000" dirty="0"/>
              <a:t> </a:t>
            </a:r>
            <a:r>
              <a:rPr lang="en-US" sz="2000" dirty="0" err="1"/>
              <a:t>kjernen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 err="1"/>
              <a:t>Nytt</a:t>
            </a:r>
            <a:r>
              <a:rPr lang="en-US" sz="2000" dirty="0"/>
              <a:t> </a:t>
            </a:r>
            <a:r>
              <a:rPr lang="en-US" sz="2000" dirty="0" err="1"/>
              <a:t>tiltak</a:t>
            </a:r>
            <a:r>
              <a:rPr lang="en-US" sz="2000" dirty="0"/>
              <a:t> </a:t>
            </a:r>
            <a:r>
              <a:rPr lang="en-US" sz="2000" dirty="0" err="1"/>
              <a:t>rettet</a:t>
            </a:r>
            <a:r>
              <a:rPr lang="en-US" sz="2000" dirty="0"/>
              <a:t> mot elder </a:t>
            </a:r>
            <a:r>
              <a:rPr lang="en-US" sz="2000" dirty="0" err="1"/>
              <a:t>menn</a:t>
            </a:r>
            <a:r>
              <a:rPr lang="en-US" sz="2000"/>
              <a:t>. </a:t>
            </a:r>
            <a:endParaRPr lang="en-US" sz="2000" dirty="0"/>
          </a:p>
          <a:p>
            <a:endParaRPr lang="en-US" sz="2000" dirty="0"/>
          </a:p>
        </p:txBody>
      </p:sp>
      <p:pic>
        <p:nvPicPr>
          <p:cNvPr id="6" name="Plassholder for bilde 5" descr="Et bilde som inneholder plugg, gulv, tre, innendørs&#10;&#10;KI-generert innhold kan være feil.">
            <a:extLst>
              <a:ext uri="{FF2B5EF4-FFF2-40B4-BE49-F238E27FC236}">
                <a16:creationId xmlns:a16="http://schemas.microsoft.com/office/drawing/2014/main" id="{5295FED8-75F7-4E69-86FA-488E26F2E8D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4" b="2"/>
          <a:stretch/>
        </p:blipFill>
        <p:spPr>
          <a:xfrm rot="5400000">
            <a:off x="6090456" y="756455"/>
            <a:ext cx="6868886" cy="5334204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6614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144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Office-tema</vt:lpstr>
      <vt:lpstr>Snekkerloftet</vt:lpstr>
      <vt:lpstr>Snekkerloftet</vt:lpstr>
      <vt:lpstr>Snekkerloftet</vt:lpstr>
      <vt:lpstr>Utfordringer</vt:lpstr>
      <vt:lpstr>Veien videre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Kim Tysse Ingebrigtsen</dc:creator>
  <cp:lastModifiedBy>Kim Tysse Ingebrigtsen</cp:lastModifiedBy>
  <cp:revision>3</cp:revision>
  <dcterms:created xsi:type="dcterms:W3CDTF">2025-02-18T10:25:52Z</dcterms:created>
  <dcterms:modified xsi:type="dcterms:W3CDTF">2025-02-18T11:28:18Z</dcterms:modified>
</cp:coreProperties>
</file>