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  <p:sldMasterId id="2147483669" r:id="rId2"/>
    <p:sldMasterId id="2147483670" r:id="rId3"/>
    <p:sldMasterId id="2147483671" r:id="rId4"/>
  </p:sldMasterIdLst>
  <p:notesMasterIdLst>
    <p:notesMasterId r:id="rId2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12192000" cy="6858000"/>
  <p:notesSz cx="6858000" cy="9144000"/>
  <p:embeddedFontLst>
    <p:embeddedFont>
      <p:font typeface="Poppins" panose="00000500000000000000" pitchFamily="2" charset="0"/>
      <p:regular r:id="rId27"/>
      <p:bold r:id="rId28"/>
      <p:italic r:id="rId29"/>
      <p:boldItalic r:id="rId30"/>
    </p:embeddedFont>
    <p:embeddedFont>
      <p:font typeface="Poppins Light" panose="00000400000000000000" pitchFamily="2" charset="0"/>
      <p:regular r:id="rId31"/>
      <p:bold r:id="rId32"/>
      <p:italic r:id="rId33"/>
      <p:boldItalic r:id="rId34"/>
    </p:embeddedFont>
    <p:embeddedFont>
      <p:font typeface="Poppins SemiBold" panose="00000700000000000000" pitchFamily="2" charset="0"/>
      <p:regular r:id="rId35"/>
      <p:bold r:id="rId36"/>
      <p:italic r:id="rId37"/>
      <p:boldItalic r:id="rId38"/>
    </p:embeddedFont>
    <p:embeddedFont>
      <p:font typeface="Roboto" panose="02000000000000000000" pitchFamily="2" charset="0"/>
      <p:regular r:id="rId39"/>
      <p:bold r:id="rId40"/>
      <p:italic r:id="rId41"/>
      <p:boldItalic r:id="rId42"/>
    </p:embeddedFont>
    <p:embeddedFont>
      <p:font typeface="Roboto Light" panose="02000000000000000000" pitchFamily="2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font" Target="fonts/font20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3.fntdata"/><Relationship Id="rId41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font" Target="fonts/font19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29f9e3e65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29f9e3e65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s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oppins SemiBold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259263" y="3016556"/>
            <a:ext cx="6912077" cy="645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0" i="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2" name="Google Shape;12;p2" descr="A white circle with green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3279" y="4386956"/>
            <a:ext cx="3291967" cy="2247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68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kmål Designelement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93738" y="2223891"/>
            <a:ext cx="4004523" cy="2410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ynorsk Designelement">
  <p:cSld name="Nynorsk Designeleme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12" descr="A green and white rectangles with text&#10;&#10;AI-generated content may be incorrect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93738" y="2223891"/>
            <a:ext cx="4004524" cy="2410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s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SemiBold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ubTitle" idx="1"/>
          </p:nvPr>
        </p:nvSpPr>
        <p:spPr>
          <a:xfrm>
            <a:off x="4259263" y="3016556"/>
            <a:ext cx="6912077" cy="645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0" i="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14" descr="A white circle with green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3279" y="4386956"/>
            <a:ext cx="3291967" cy="2247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68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side med bilde">
  <p:cSld name="Tittelside med bil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SemiBold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>
            <a:spLocks noGrp="1"/>
          </p:cNvSpPr>
          <p:nvPr>
            <p:ph type="pic" idx="2"/>
          </p:nvPr>
        </p:nvSpPr>
        <p:spPr>
          <a:xfrm>
            <a:off x="6096001" y="-113122"/>
            <a:ext cx="6120674" cy="6042479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5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ekst + bilde 1">
  <p:cSld name="3_Tekst + bilde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SemiBold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1"/>
          </p:nvPr>
        </p:nvSpPr>
        <p:spPr>
          <a:xfrm>
            <a:off x="6666360" y="3120207"/>
            <a:ext cx="497503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>
            <a:spLocks noGrp="1"/>
          </p:cNvSpPr>
          <p:nvPr>
            <p:ph type="pic" idx="2"/>
          </p:nvPr>
        </p:nvSpPr>
        <p:spPr>
          <a:xfrm>
            <a:off x="2822487" y="1350193"/>
            <a:ext cx="2703154" cy="270315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s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SemiBold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subTitle" idx="1"/>
          </p:nvPr>
        </p:nvSpPr>
        <p:spPr>
          <a:xfrm>
            <a:off x="4259263" y="3016556"/>
            <a:ext cx="6912077" cy="645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0" i="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0" name="Google Shape;70;p18" descr="A white circle with green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3279" y="4386956"/>
            <a:ext cx="3291967" cy="2247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683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side med bilde">
  <p:cSld name="Tittelside med bil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SemiBold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>
            <a:spLocks noGrp="1"/>
          </p:cNvSpPr>
          <p:nvPr>
            <p:ph type="pic" idx="2"/>
          </p:nvPr>
        </p:nvSpPr>
        <p:spPr>
          <a:xfrm>
            <a:off x="6096001" y="-113122"/>
            <a:ext cx="6120674" cy="6042479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kst + bilde 1">
  <p:cSld name="1_Tekst + bilde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SemiBold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body" idx="1"/>
          </p:nvPr>
        </p:nvSpPr>
        <p:spPr>
          <a:xfrm>
            <a:off x="6666360" y="3120207"/>
            <a:ext cx="497503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>
            <a:spLocks noGrp="1"/>
          </p:cNvSpPr>
          <p:nvPr>
            <p:ph type="pic" idx="2"/>
          </p:nvPr>
        </p:nvSpPr>
        <p:spPr>
          <a:xfrm>
            <a:off x="2822487" y="1350193"/>
            <a:ext cx="2703154" cy="270315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s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2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SemiBold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subTitle" idx="1"/>
          </p:nvPr>
        </p:nvSpPr>
        <p:spPr>
          <a:xfrm>
            <a:off x="4259263" y="3016556"/>
            <a:ext cx="6912077" cy="645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0" i="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86" name="Google Shape;86;p22" descr="A white circle with green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3279" y="4386956"/>
            <a:ext cx="3291967" cy="2247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6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side med bilde">
  <p:cSld name="Tittelside med bil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SemiBold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>
            <a:spLocks noGrp="1"/>
          </p:cNvSpPr>
          <p:nvPr>
            <p:ph type="pic" idx="2"/>
          </p:nvPr>
        </p:nvSpPr>
        <p:spPr>
          <a:xfrm>
            <a:off x="6096001" y="-113122"/>
            <a:ext cx="6120674" cy="6042479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23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telside med bilde">
  <p:cSld name="1_Tittelside med bil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 descr="A white circle with green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433" y="4975969"/>
            <a:ext cx="2427316" cy="165739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 SemiBold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780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>
            <a:spLocks noGrp="1"/>
          </p:cNvSpPr>
          <p:nvPr>
            <p:ph type="pic" idx="2"/>
          </p:nvPr>
        </p:nvSpPr>
        <p:spPr>
          <a:xfrm rot="10800000">
            <a:off x="6096000" y="-133350"/>
            <a:ext cx="6121500" cy="6161100"/>
          </a:xfrm>
          <a:prstGeom prst="round1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7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kst + bilde 1">
  <p:cSld name="2_Tekst + bilde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SemiBold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body" idx="1"/>
          </p:nvPr>
        </p:nvSpPr>
        <p:spPr>
          <a:xfrm>
            <a:off x="6666360" y="3120207"/>
            <a:ext cx="497503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>
            <a:spLocks noGrp="1"/>
          </p:cNvSpPr>
          <p:nvPr>
            <p:ph type="pic" idx="2"/>
          </p:nvPr>
        </p:nvSpPr>
        <p:spPr>
          <a:xfrm>
            <a:off x="2822487" y="1350193"/>
            <a:ext cx="2703154" cy="270315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 + bilde 1">
  <p:cSld name="Tekst + bilde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 SemiBold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6666360" y="3120207"/>
            <a:ext cx="497503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>
            <a:spLocks noGrp="1"/>
          </p:cNvSpPr>
          <p:nvPr>
            <p:ph type="pic" idx="2"/>
          </p:nvPr>
        </p:nvSpPr>
        <p:spPr>
          <a:xfrm>
            <a:off x="2822487" y="1350193"/>
            <a:ext cx="2703154" cy="270315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 + bilde 3">
  <p:cSld name="Tekst + bilde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ctrTitle"/>
          </p:nvPr>
        </p:nvSpPr>
        <p:spPr>
          <a:xfrm>
            <a:off x="486237" y="434358"/>
            <a:ext cx="4715026" cy="197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 SemiBold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86236" y="2635045"/>
            <a:ext cx="4715027" cy="3303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>
            <a:spLocks noGrp="1"/>
          </p:cNvSpPr>
          <p:nvPr>
            <p:ph type="pic" idx="2"/>
          </p:nvPr>
        </p:nvSpPr>
        <p:spPr>
          <a:xfrm>
            <a:off x="6096000" y="294968"/>
            <a:ext cx="5810865" cy="587969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tt bilde">
  <p:cSld name="Ett bil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>
            <a:spLocks noGrp="1"/>
          </p:cNvSpPr>
          <p:nvPr>
            <p:ph type="pic" idx="2"/>
          </p:nvPr>
        </p:nvSpPr>
        <p:spPr>
          <a:xfrm>
            <a:off x="288175" y="294968"/>
            <a:ext cx="11618690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bilder">
  <p:cSld name="2 bil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>
            <a:spLocks noGrp="1"/>
          </p:cNvSpPr>
          <p:nvPr>
            <p:ph type="pic" idx="2"/>
          </p:nvPr>
        </p:nvSpPr>
        <p:spPr>
          <a:xfrm>
            <a:off x="6248401" y="294968"/>
            <a:ext cx="5658464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</p:sp>
      <p:sp>
        <p:nvSpPr>
          <p:cNvPr id="30" name="Google Shape;30;p7"/>
          <p:cNvSpPr>
            <a:spLocks noGrp="1"/>
          </p:cNvSpPr>
          <p:nvPr>
            <p:ph type="pic" idx="3"/>
          </p:nvPr>
        </p:nvSpPr>
        <p:spPr>
          <a:xfrm>
            <a:off x="288175" y="294968"/>
            <a:ext cx="5658464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bilder">
  <p:cSld name="3 bil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>
            <a:spLocks noGrp="1"/>
          </p:cNvSpPr>
          <p:nvPr>
            <p:ph type="pic" idx="2"/>
          </p:nvPr>
        </p:nvSpPr>
        <p:spPr>
          <a:xfrm>
            <a:off x="6248401" y="294968"/>
            <a:ext cx="5658464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</p:sp>
      <p:sp>
        <p:nvSpPr>
          <p:cNvPr id="33" name="Google Shape;33;p8"/>
          <p:cNvSpPr>
            <a:spLocks noGrp="1"/>
          </p:cNvSpPr>
          <p:nvPr>
            <p:ph type="pic" idx="3"/>
          </p:nvPr>
        </p:nvSpPr>
        <p:spPr>
          <a:xfrm>
            <a:off x="285136" y="299259"/>
            <a:ext cx="5658464" cy="2715489"/>
          </a:xfrm>
          <a:prstGeom prst="roundRect">
            <a:avLst>
              <a:gd name="adj" fmla="val 12787"/>
            </a:avLst>
          </a:prstGeom>
          <a:noFill/>
          <a:ln>
            <a:noFill/>
          </a:ln>
        </p:spPr>
      </p:sp>
      <p:sp>
        <p:nvSpPr>
          <p:cNvPr id="34" name="Google Shape;34;p8"/>
          <p:cNvSpPr>
            <a:spLocks noGrp="1"/>
          </p:cNvSpPr>
          <p:nvPr>
            <p:ph type="pic" idx="4"/>
          </p:nvPr>
        </p:nvSpPr>
        <p:spPr>
          <a:xfrm>
            <a:off x="285136" y="3333404"/>
            <a:ext cx="5658464" cy="2715489"/>
          </a:xfrm>
          <a:prstGeom prst="roundRect">
            <a:avLst>
              <a:gd name="adj" fmla="val 1278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side">
  <p:cSld name="Teksts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>
            <a:spLocks noGrp="1"/>
          </p:cNvSpPr>
          <p:nvPr>
            <p:ph type="ctrTitle"/>
          </p:nvPr>
        </p:nvSpPr>
        <p:spPr>
          <a:xfrm>
            <a:off x="486236" y="434359"/>
            <a:ext cx="11219527" cy="1419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 SemiBold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1"/>
          </p:nvPr>
        </p:nvSpPr>
        <p:spPr>
          <a:xfrm>
            <a:off x="486236" y="2161309"/>
            <a:ext cx="5425557" cy="377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6280207" y="2161309"/>
            <a:ext cx="5425557" cy="377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10" descr="A white circle with green text&#10;&#10;AI-generated content may be incorrect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03270" y="4975969"/>
            <a:ext cx="2427316" cy="1657394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0"/>
          <p:cNvSpPr txBox="1">
            <a:spLocks noGrp="1"/>
          </p:cNvSpPr>
          <p:nvPr>
            <p:ph type="ctrTitle"/>
          </p:nvPr>
        </p:nvSpPr>
        <p:spPr>
          <a:xfrm>
            <a:off x="486236" y="434359"/>
            <a:ext cx="5425557" cy="1419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 SemiBold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86236" y="2161309"/>
            <a:ext cx="5425557" cy="377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Poppins SemiBold"/>
              <a:buNone/>
              <a:defRPr sz="4400" i="0" u="none" strike="noStrike" cap="none">
                <a:solidFill>
                  <a:schemeClr val="dk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/>
          <p:nvPr/>
        </p:nvSpPr>
        <p:spPr>
          <a:xfrm>
            <a:off x="8427563" y="6356350"/>
            <a:ext cx="36161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-NO" sz="1000" b="1" i="0" u="none" strike="noStrike" cap="non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Norges Frivilligsentraler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 SemiBold"/>
              <a:buNone/>
              <a:defRPr sz="4400" b="1" i="0" u="none" strike="noStrike" cap="non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/>
          <p:nvPr/>
        </p:nvSpPr>
        <p:spPr>
          <a:xfrm>
            <a:off x="8427563" y="6356350"/>
            <a:ext cx="36161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-NO" sz="1000" b="1" i="0" u="none" strike="noStrike" cap="non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Norges Frivilligsentraler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 SemiBold"/>
              <a:buNone/>
              <a:defRPr sz="4400" b="1" i="0" u="none" strike="noStrike" cap="non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7"/>
          <p:cNvSpPr txBox="1"/>
          <p:nvPr/>
        </p:nvSpPr>
        <p:spPr>
          <a:xfrm>
            <a:off x="8427563" y="6356350"/>
            <a:ext cx="36161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-NO" sz="1000" b="1" i="0" u="none" strike="noStrike" cap="non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Norges Frivilligsentraler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 SemiBold"/>
              <a:buNone/>
              <a:defRPr sz="4400" b="1" i="0" u="none" strike="noStrike" cap="non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21"/>
          <p:cNvSpPr txBox="1"/>
          <p:nvPr/>
        </p:nvSpPr>
        <p:spPr>
          <a:xfrm>
            <a:off x="8427563" y="6356350"/>
            <a:ext cx="36161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-NO" sz="1000" b="1" i="0" u="none" strike="noStrike" cap="non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Norges Frivilligsentraler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oppins SemiBold"/>
              <a:buNone/>
            </a:pPr>
            <a:r>
              <a:rPr lang="no-NO" sz="4300"/>
              <a:t>Kort info fra landsstyrerepresentant</a:t>
            </a:r>
            <a:endParaRPr sz="4300"/>
          </a:p>
        </p:txBody>
      </p:sp>
      <p:sp>
        <p:nvSpPr>
          <p:cNvPr id="100" name="Google Shape;100;p25"/>
          <p:cNvSpPr txBox="1">
            <a:spLocks noGrp="1"/>
          </p:cNvSpPr>
          <p:nvPr>
            <p:ph type="subTitle" idx="1"/>
          </p:nvPr>
        </p:nvSpPr>
        <p:spPr>
          <a:xfrm>
            <a:off x="4259263" y="3016556"/>
            <a:ext cx="6912077" cy="645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no-NO"/>
              <a:t>Morten Kvanvik Rønne, Frivilligsentralen i Randaberg</a:t>
            </a:r>
            <a:endParaRPr/>
          </a:p>
        </p:txBody>
      </p:sp>
      <p:sp>
        <p:nvSpPr>
          <p:cNvPr id="101" name="Google Shape;101;p25"/>
          <p:cNvSpPr txBox="1"/>
          <p:nvPr/>
        </p:nvSpPr>
        <p:spPr>
          <a:xfrm>
            <a:off x="5800453" y="3907438"/>
            <a:ext cx="5028300" cy="17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oppins"/>
              <a:buChar char="●"/>
            </a:pPr>
            <a:r>
              <a:rPr lang="no-NO" sz="21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Valgt LM 24 til 26</a:t>
            </a:r>
            <a:endParaRPr sz="21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oppins"/>
              <a:buChar char="●"/>
            </a:pPr>
            <a:r>
              <a:rPr lang="no-NO" sz="21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Representerer Rogaland</a:t>
            </a:r>
            <a:endParaRPr sz="21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oppins"/>
              <a:buChar char="○"/>
            </a:pPr>
            <a:r>
              <a:rPr lang="no-NO" sz="21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Ta kontakt - del behov og ønsker</a:t>
            </a:r>
            <a:endParaRPr sz="21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oppins"/>
              <a:buChar char="●"/>
            </a:pPr>
            <a:r>
              <a:rPr lang="no-NO" sz="21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Møter med nettverk i Røros og Kristiansand</a:t>
            </a:r>
            <a:endParaRPr lang="nb-NO" sz="21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oppins"/>
              <a:buChar char="●"/>
            </a:pPr>
            <a:r>
              <a:rPr lang="nb-NO" sz="21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Drammen og Tromsø</a:t>
            </a:r>
            <a:endParaRPr sz="21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oppins"/>
              <a:buChar char="●"/>
            </a:pPr>
            <a:endParaRPr sz="21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>
            <a:spLocks noGrp="1"/>
          </p:cNvSpPr>
          <p:nvPr>
            <p:ph type="ctrTitle"/>
          </p:nvPr>
        </p:nvSpPr>
        <p:spPr>
          <a:xfrm>
            <a:off x="486236" y="434359"/>
            <a:ext cx="11219527" cy="1419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 SemiBold"/>
              <a:buNone/>
            </a:pPr>
            <a:endParaRPr/>
          </a:p>
        </p:txBody>
      </p:sp>
      <p:sp>
        <p:nvSpPr>
          <p:cNvPr id="159" name="Google Shape;159;p34"/>
          <p:cNvSpPr txBox="1">
            <a:spLocks noGrp="1"/>
          </p:cNvSpPr>
          <p:nvPr>
            <p:ph type="body" idx="1"/>
          </p:nvPr>
        </p:nvSpPr>
        <p:spPr>
          <a:xfrm>
            <a:off x="486236" y="2161309"/>
            <a:ext cx="5425557" cy="377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  <p:sp>
        <p:nvSpPr>
          <p:cNvPr id="160" name="Google Shape;160;p34"/>
          <p:cNvSpPr txBox="1">
            <a:spLocks noGrp="1"/>
          </p:cNvSpPr>
          <p:nvPr>
            <p:ph type="body" idx="2"/>
          </p:nvPr>
        </p:nvSpPr>
        <p:spPr>
          <a:xfrm>
            <a:off x="6280207" y="2161309"/>
            <a:ext cx="5425557" cy="377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>
            <a:spLocks noGrp="1"/>
          </p:cNvSpPr>
          <p:nvPr>
            <p:ph type="ctrTitle"/>
          </p:nvPr>
        </p:nvSpPr>
        <p:spPr>
          <a:xfrm>
            <a:off x="486236" y="434359"/>
            <a:ext cx="5425557" cy="1419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 SemiBold"/>
              <a:buNone/>
            </a:pPr>
            <a:endParaRPr/>
          </a:p>
        </p:txBody>
      </p:sp>
      <p:sp>
        <p:nvSpPr>
          <p:cNvPr id="166" name="Google Shape;166;p35"/>
          <p:cNvSpPr txBox="1">
            <a:spLocks noGrp="1"/>
          </p:cNvSpPr>
          <p:nvPr>
            <p:ph type="body" idx="1"/>
          </p:nvPr>
        </p:nvSpPr>
        <p:spPr>
          <a:xfrm>
            <a:off x="486236" y="2161309"/>
            <a:ext cx="5425557" cy="377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8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SemiBold"/>
              <a:buNone/>
            </a:pPr>
            <a:endParaRPr/>
          </a:p>
        </p:txBody>
      </p:sp>
      <p:sp>
        <p:nvSpPr>
          <p:cNvPr id="180" name="Google Shape;180;p38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181" name="Google Shape;181;p38"/>
          <p:cNvPicPr preferRelativeResize="0"/>
          <p:nvPr/>
        </p:nvPicPr>
        <p:blipFill rotWithShape="1">
          <a:blip r:embed="rId3">
            <a:alphaModFix/>
          </a:blip>
          <a:srcRect l="18624" r="18624"/>
          <a:stretch/>
        </p:blipFill>
        <p:spPr>
          <a:xfrm>
            <a:off x="6096000" y="-1982593"/>
            <a:ext cx="8061600" cy="8010300"/>
          </a:xfrm>
          <a:prstGeom prst="roundRect">
            <a:avLst>
              <a:gd name="adj" fmla="val 12179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9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SemiBold"/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1"/>
          </p:nvPr>
        </p:nvSpPr>
        <p:spPr>
          <a:xfrm>
            <a:off x="6666360" y="3120207"/>
            <a:ext cx="497503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/>
          </a:p>
        </p:txBody>
      </p:sp>
      <p:sp>
        <p:nvSpPr>
          <p:cNvPr id="188" name="Google Shape;188;p39"/>
          <p:cNvSpPr>
            <a:spLocks noGrp="1"/>
          </p:cNvSpPr>
          <p:nvPr>
            <p:ph type="pic" idx="2"/>
          </p:nvPr>
        </p:nvSpPr>
        <p:spPr>
          <a:xfrm>
            <a:off x="2822487" y="1350193"/>
            <a:ext cx="2703154" cy="270315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0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SemiBold"/>
              <a:buNone/>
            </a:pPr>
            <a:endParaRPr/>
          </a:p>
        </p:txBody>
      </p:sp>
      <p:sp>
        <p:nvSpPr>
          <p:cNvPr id="194" name="Google Shape;194;p40"/>
          <p:cNvSpPr txBox="1">
            <a:spLocks noGrp="1"/>
          </p:cNvSpPr>
          <p:nvPr>
            <p:ph type="subTitle" idx="1"/>
          </p:nvPr>
        </p:nvSpPr>
        <p:spPr>
          <a:xfrm>
            <a:off x="4259263" y="3016556"/>
            <a:ext cx="6912077" cy="645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1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SemiBold"/>
              <a:buNone/>
            </a:pPr>
            <a:endParaRPr/>
          </a:p>
        </p:txBody>
      </p:sp>
      <p:sp>
        <p:nvSpPr>
          <p:cNvPr id="200" name="Google Shape;200;p41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201" name="Google Shape;201;p41"/>
          <p:cNvPicPr preferRelativeResize="0"/>
          <p:nvPr/>
        </p:nvPicPr>
        <p:blipFill rotWithShape="1">
          <a:blip r:embed="rId3">
            <a:alphaModFix/>
          </a:blip>
          <a:srcRect l="9668" t="-29870" r="3222"/>
          <a:stretch/>
        </p:blipFill>
        <p:spPr>
          <a:xfrm>
            <a:off x="6096000" y="-1982593"/>
            <a:ext cx="8061600" cy="8010300"/>
          </a:xfrm>
          <a:prstGeom prst="roundRect">
            <a:avLst>
              <a:gd name="adj" fmla="val 12179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2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SemiBold"/>
              <a:buNone/>
            </a:pPr>
            <a:endParaRPr/>
          </a:p>
        </p:txBody>
      </p:sp>
      <p:sp>
        <p:nvSpPr>
          <p:cNvPr id="207" name="Google Shape;207;p42"/>
          <p:cNvSpPr txBox="1">
            <a:spLocks noGrp="1"/>
          </p:cNvSpPr>
          <p:nvPr>
            <p:ph type="body" idx="1"/>
          </p:nvPr>
        </p:nvSpPr>
        <p:spPr>
          <a:xfrm>
            <a:off x="6666360" y="3120207"/>
            <a:ext cx="497503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/>
          </a:p>
        </p:txBody>
      </p:sp>
      <p:sp>
        <p:nvSpPr>
          <p:cNvPr id="208" name="Google Shape;208;p42"/>
          <p:cNvSpPr>
            <a:spLocks noGrp="1"/>
          </p:cNvSpPr>
          <p:nvPr>
            <p:ph type="pic" idx="2"/>
          </p:nvPr>
        </p:nvSpPr>
        <p:spPr>
          <a:xfrm>
            <a:off x="2822487" y="1350193"/>
            <a:ext cx="2703154" cy="270315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3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SemiBold"/>
              <a:buNone/>
            </a:pPr>
            <a:endParaRPr/>
          </a:p>
        </p:txBody>
      </p:sp>
      <p:sp>
        <p:nvSpPr>
          <p:cNvPr id="214" name="Google Shape;214;p43"/>
          <p:cNvSpPr txBox="1">
            <a:spLocks noGrp="1"/>
          </p:cNvSpPr>
          <p:nvPr>
            <p:ph type="subTitle" idx="1"/>
          </p:nvPr>
        </p:nvSpPr>
        <p:spPr>
          <a:xfrm>
            <a:off x="4259263" y="3016556"/>
            <a:ext cx="6912077" cy="645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oppins SemiBold"/>
              <a:buNone/>
            </a:pPr>
            <a:r>
              <a:rPr lang="no-NO"/>
              <a:t>Saker </a:t>
            </a:r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body" idx="1"/>
          </p:nvPr>
        </p:nvSpPr>
        <p:spPr>
          <a:xfrm>
            <a:off x="5692396" y="3106671"/>
            <a:ext cx="7114500" cy="36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no-NO" dirty="0"/>
              <a:t>Definisjonsgruppe nedsatt t.o.m. landsmøte 26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no-NO" dirty="0"/>
              <a:t>Ny grafisk profil - avtale med Folk.no - facelift logo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no-NO" dirty="0"/>
              <a:t>Navn på frivilligsentralene - målgrupper vs. for alle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no-NO" dirty="0"/>
              <a:t>Forskriften - evaluering og oppfølging - fungerer den bra for oss?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no-NO" dirty="0"/>
              <a:t>Rådgiver Frivillighet og politikk</a:t>
            </a:r>
            <a:endParaRPr lang="nb-NO" dirty="0"/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endParaRPr lang="nb-NO" dirty="0"/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nb-NO" dirty="0"/>
              <a:t>Kampen om revidert statsbudsjett! – reell nedgang </a:t>
            </a:r>
            <a:r>
              <a:rPr lang="nb-NO"/>
              <a:t>per nå</a:t>
            </a:r>
            <a:endParaRPr dirty="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</p:txBody>
      </p:sp>
      <p:pic>
        <p:nvPicPr>
          <p:cNvPr id="108" name="Google Shape;108;p2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8568" r="8568"/>
          <a:stretch/>
        </p:blipFill>
        <p:spPr>
          <a:xfrm>
            <a:off x="2822487" y="1350193"/>
            <a:ext cx="2703300" cy="27033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4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SemiBold"/>
              <a:buNone/>
            </a:pPr>
            <a:endParaRPr/>
          </a:p>
        </p:txBody>
      </p:sp>
      <p:sp>
        <p:nvSpPr>
          <p:cNvPr id="220" name="Google Shape;220;p44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221" name="Google Shape;221;p44"/>
          <p:cNvPicPr preferRelativeResize="0"/>
          <p:nvPr/>
        </p:nvPicPr>
        <p:blipFill rotWithShape="1">
          <a:blip r:embed="rId3">
            <a:alphaModFix/>
          </a:blip>
          <a:srcRect l="9668" t="-29870" r="3222"/>
          <a:stretch/>
        </p:blipFill>
        <p:spPr>
          <a:xfrm>
            <a:off x="6096000" y="-1982593"/>
            <a:ext cx="8061600" cy="8010300"/>
          </a:xfrm>
          <a:prstGeom prst="roundRect">
            <a:avLst>
              <a:gd name="adj" fmla="val 12179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5"/>
          <p:cNvSpPr txBox="1">
            <a:spLocks noGrp="1"/>
          </p:cNvSpPr>
          <p:nvPr>
            <p:ph type="ctrTitle"/>
          </p:nvPr>
        </p:nvSpPr>
        <p:spPr>
          <a:xfrm>
            <a:off x="6666361" y="1350193"/>
            <a:ext cx="4975032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SemiBold"/>
              <a:buNone/>
            </a:pPr>
            <a:endParaRPr/>
          </a:p>
        </p:txBody>
      </p:sp>
      <p:sp>
        <p:nvSpPr>
          <p:cNvPr id="227" name="Google Shape;227;p45"/>
          <p:cNvSpPr txBox="1">
            <a:spLocks noGrp="1"/>
          </p:cNvSpPr>
          <p:nvPr>
            <p:ph type="body" idx="1"/>
          </p:nvPr>
        </p:nvSpPr>
        <p:spPr>
          <a:xfrm>
            <a:off x="6666360" y="3120207"/>
            <a:ext cx="497503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84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/>
          </a:p>
        </p:txBody>
      </p:sp>
      <p:sp>
        <p:nvSpPr>
          <p:cNvPr id="228" name="Google Shape;228;p45"/>
          <p:cNvSpPr>
            <a:spLocks noGrp="1"/>
          </p:cNvSpPr>
          <p:nvPr>
            <p:ph type="pic" idx="2"/>
          </p:nvPr>
        </p:nvSpPr>
        <p:spPr>
          <a:xfrm>
            <a:off x="2822487" y="1350193"/>
            <a:ext cx="2703154" cy="270315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7"/>
          <p:cNvSpPr txBox="1">
            <a:spLocks noGrp="1"/>
          </p:cNvSpPr>
          <p:nvPr>
            <p:ph type="ctrTitle"/>
          </p:nvPr>
        </p:nvSpPr>
        <p:spPr>
          <a:xfrm>
            <a:off x="4259263" y="541157"/>
            <a:ext cx="691207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SemiBold"/>
              <a:buNone/>
            </a:pPr>
            <a:r>
              <a:rPr lang="no-NO" dirty="0"/>
              <a:t>Husk!</a:t>
            </a:r>
            <a:endParaRPr dirty="0"/>
          </a:p>
        </p:txBody>
      </p:sp>
      <p:sp>
        <p:nvSpPr>
          <p:cNvPr id="114" name="Google Shape;114;p27"/>
          <p:cNvSpPr txBox="1">
            <a:spLocks noGrp="1"/>
          </p:cNvSpPr>
          <p:nvPr>
            <p:ph type="subTitle" idx="1"/>
          </p:nvPr>
        </p:nvSpPr>
        <p:spPr>
          <a:xfrm>
            <a:off x="4259276" y="3016542"/>
            <a:ext cx="7356000" cy="15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396339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o-NO" sz="3408" dirty="0"/>
              <a:t>Fagkonferansen 3.-4.april Gardermoen</a:t>
            </a:r>
            <a:endParaRPr sz="3408" dirty="0"/>
          </a:p>
          <a:p>
            <a:pPr marL="914400" lvl="1" indent="-377289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oppins Light"/>
              <a:buChar char="○"/>
            </a:pPr>
            <a:r>
              <a:rPr lang="no-NO" sz="3021" dirty="0">
                <a:latin typeface="Poppins Light"/>
                <a:ea typeface="Poppins Light"/>
                <a:cs typeface="Poppins Light"/>
                <a:sym typeface="Poppins Light"/>
              </a:rPr>
              <a:t>Digital billett</a:t>
            </a:r>
            <a:endParaRPr sz="3021" dirty="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96339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o-NO" sz="3408" dirty="0"/>
              <a:t>Søknadsfrist Språktreningsmidler 3.mars - forutsatt at NFS får tilskudd</a:t>
            </a:r>
            <a:endParaRPr lang="nb-NO" sz="3408" dirty="0"/>
          </a:p>
          <a:p>
            <a:pPr indent="-396339">
              <a:spcBef>
                <a:spcPts val="0"/>
              </a:spcBef>
              <a:buSzPct val="100000"/>
              <a:buFont typeface="Arial"/>
              <a:buChar char="●"/>
            </a:pPr>
            <a:r>
              <a:rPr lang="nb-NO" sz="3600" dirty="0"/>
              <a:t>Les nyhetsbrevet!</a:t>
            </a:r>
          </a:p>
          <a:p>
            <a:pPr marL="457200" lvl="0" indent="-396339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endParaRPr sz="3408" dirty="0"/>
          </a:p>
          <a:p>
            <a:pPr marL="457200" lvl="0" indent="-396339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endParaRPr sz="3408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8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02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oppins SemiBold"/>
              <a:buNone/>
            </a:pPr>
            <a:endParaRPr/>
          </a:p>
        </p:txBody>
      </p:sp>
      <p:sp>
        <p:nvSpPr>
          <p:cNvPr id="120" name="Google Shape;120;p28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027" cy="780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sp>
        <p:nvSpPr>
          <p:cNvPr id="121" name="Google Shape;121;p28"/>
          <p:cNvSpPr>
            <a:spLocks noGrp="1"/>
          </p:cNvSpPr>
          <p:nvPr>
            <p:ph type="pic" idx="2"/>
          </p:nvPr>
        </p:nvSpPr>
        <p:spPr>
          <a:xfrm>
            <a:off x="6096000" y="-1176425"/>
            <a:ext cx="7265100" cy="73512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9"/>
          <p:cNvSpPr txBox="1">
            <a:spLocks noGrp="1"/>
          </p:cNvSpPr>
          <p:nvPr>
            <p:ph type="ctrTitle"/>
          </p:nvPr>
        </p:nvSpPr>
        <p:spPr>
          <a:xfrm>
            <a:off x="486237" y="801302"/>
            <a:ext cx="47151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9"/>
          <p:cNvSpPr txBox="1">
            <a:spLocks noGrp="1"/>
          </p:cNvSpPr>
          <p:nvPr>
            <p:ph type="body" idx="1"/>
          </p:nvPr>
        </p:nvSpPr>
        <p:spPr>
          <a:xfrm>
            <a:off x="486236" y="3425826"/>
            <a:ext cx="4715100" cy="780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9"/>
          <p:cNvSpPr>
            <a:spLocks noGrp="1"/>
          </p:cNvSpPr>
          <p:nvPr>
            <p:ph type="pic" idx="2"/>
          </p:nvPr>
        </p:nvSpPr>
        <p:spPr>
          <a:xfrm>
            <a:off x="6096000" y="294968"/>
            <a:ext cx="5811000" cy="5879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"/>
          <p:cNvSpPr txBox="1">
            <a:spLocks noGrp="1"/>
          </p:cNvSpPr>
          <p:nvPr>
            <p:ph type="ctrTitle"/>
          </p:nvPr>
        </p:nvSpPr>
        <p:spPr>
          <a:xfrm>
            <a:off x="486237" y="434358"/>
            <a:ext cx="4715026" cy="197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 SemiBold"/>
              <a:buNone/>
            </a:pPr>
            <a:endParaRPr/>
          </a:p>
        </p:txBody>
      </p:sp>
      <p:sp>
        <p:nvSpPr>
          <p:cNvPr id="134" name="Google Shape;134;p30"/>
          <p:cNvSpPr txBox="1">
            <a:spLocks noGrp="1"/>
          </p:cNvSpPr>
          <p:nvPr>
            <p:ph type="body" idx="1"/>
          </p:nvPr>
        </p:nvSpPr>
        <p:spPr>
          <a:xfrm>
            <a:off x="486236" y="2635045"/>
            <a:ext cx="4715027" cy="3303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  <p:sp>
        <p:nvSpPr>
          <p:cNvPr id="135" name="Google Shape;135;p30"/>
          <p:cNvSpPr>
            <a:spLocks noGrp="1"/>
          </p:cNvSpPr>
          <p:nvPr>
            <p:ph type="pic" idx="2"/>
          </p:nvPr>
        </p:nvSpPr>
        <p:spPr>
          <a:xfrm>
            <a:off x="6096000" y="294968"/>
            <a:ext cx="5811000" cy="5879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1"/>
          <p:cNvSpPr>
            <a:spLocks noGrp="1"/>
          </p:cNvSpPr>
          <p:nvPr>
            <p:ph type="pic" idx="2"/>
          </p:nvPr>
        </p:nvSpPr>
        <p:spPr>
          <a:xfrm>
            <a:off x="288175" y="294968"/>
            <a:ext cx="11618690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2"/>
          <p:cNvSpPr>
            <a:spLocks noGrp="1"/>
          </p:cNvSpPr>
          <p:nvPr>
            <p:ph type="pic" idx="2"/>
          </p:nvPr>
        </p:nvSpPr>
        <p:spPr>
          <a:xfrm>
            <a:off x="6248401" y="294968"/>
            <a:ext cx="5658464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  <p:sp>
        <p:nvSpPr>
          <p:cNvPr id="146" name="Google Shape;146;p32"/>
          <p:cNvSpPr>
            <a:spLocks noGrp="1"/>
          </p:cNvSpPr>
          <p:nvPr>
            <p:ph type="pic" idx="3"/>
          </p:nvPr>
        </p:nvSpPr>
        <p:spPr>
          <a:xfrm>
            <a:off x="288175" y="294968"/>
            <a:ext cx="5658464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3"/>
          <p:cNvSpPr>
            <a:spLocks noGrp="1"/>
          </p:cNvSpPr>
          <p:nvPr>
            <p:ph type="pic" idx="2"/>
          </p:nvPr>
        </p:nvSpPr>
        <p:spPr>
          <a:xfrm>
            <a:off x="6248401" y="294968"/>
            <a:ext cx="5658464" cy="5756697"/>
          </a:xfrm>
          <a:prstGeom prst="roundRect">
            <a:avLst>
              <a:gd name="adj" fmla="val 6971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  <p:sp>
        <p:nvSpPr>
          <p:cNvPr id="152" name="Google Shape;152;p33"/>
          <p:cNvSpPr>
            <a:spLocks noGrp="1"/>
          </p:cNvSpPr>
          <p:nvPr>
            <p:ph type="pic" idx="3"/>
          </p:nvPr>
        </p:nvSpPr>
        <p:spPr>
          <a:xfrm>
            <a:off x="285136" y="299259"/>
            <a:ext cx="5658464" cy="2715489"/>
          </a:xfrm>
          <a:prstGeom prst="roundRect">
            <a:avLst>
              <a:gd name="adj" fmla="val 1278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  <p:sp>
        <p:nvSpPr>
          <p:cNvPr id="153" name="Google Shape;153;p33"/>
          <p:cNvSpPr>
            <a:spLocks noGrp="1"/>
          </p:cNvSpPr>
          <p:nvPr>
            <p:ph type="pic" idx="4"/>
          </p:nvPr>
        </p:nvSpPr>
        <p:spPr>
          <a:xfrm>
            <a:off x="285136" y="3333404"/>
            <a:ext cx="5658464" cy="2715489"/>
          </a:xfrm>
          <a:prstGeom prst="roundRect">
            <a:avLst>
              <a:gd name="adj" fmla="val 12787"/>
            </a:avLst>
          </a:prstGeom>
          <a:noFill/>
          <a:ln>
            <a:noFill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ovedpresentasjon">
  <a:themeElements>
    <a:clrScheme name="Frivilligsentrale i Norge (Farger)">
      <a:dk1>
        <a:srgbClr val="000000"/>
      </a:dk1>
      <a:lt1>
        <a:srgbClr val="FFFFFF"/>
      </a:lt1>
      <a:dk2>
        <a:srgbClr val="4FA369"/>
      </a:dk2>
      <a:lt2>
        <a:srgbClr val="EFF6E9"/>
      </a:lt2>
      <a:accent1>
        <a:srgbClr val="65B32E"/>
      </a:accent1>
      <a:accent2>
        <a:srgbClr val="4FA369"/>
      </a:accent2>
      <a:accent3>
        <a:srgbClr val="EB7749"/>
      </a:accent3>
      <a:accent4>
        <a:srgbClr val="825591"/>
      </a:accent4>
      <a:accent5>
        <a:srgbClr val="FFD359"/>
      </a:accent5>
      <a:accent6>
        <a:srgbClr val="59493C"/>
      </a:accent6>
      <a:hlink>
        <a:srgbClr val="000000"/>
      </a:hlink>
      <a:folHlink>
        <a:srgbClr val="28282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lkehelse">
  <a:themeElements>
    <a:clrScheme name="Frivilligsentrale i Norge (Farger)">
      <a:dk1>
        <a:srgbClr val="000000"/>
      </a:dk1>
      <a:lt1>
        <a:srgbClr val="FFFFFF"/>
      </a:lt1>
      <a:dk2>
        <a:srgbClr val="4FA369"/>
      </a:dk2>
      <a:lt2>
        <a:srgbClr val="EFF6E9"/>
      </a:lt2>
      <a:accent1>
        <a:srgbClr val="65B32E"/>
      </a:accent1>
      <a:accent2>
        <a:srgbClr val="4FA369"/>
      </a:accent2>
      <a:accent3>
        <a:srgbClr val="EB7749"/>
      </a:accent3>
      <a:accent4>
        <a:srgbClr val="825591"/>
      </a:accent4>
      <a:accent5>
        <a:srgbClr val="FFD359"/>
      </a:accent5>
      <a:accent6>
        <a:srgbClr val="59493C"/>
      </a:accent6>
      <a:hlink>
        <a:srgbClr val="000000"/>
      </a:hlink>
      <a:folHlink>
        <a:srgbClr val="28282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ppvekst">
  <a:themeElements>
    <a:clrScheme name="Frivilligsentrale i Norge (Farger)">
      <a:dk1>
        <a:srgbClr val="000000"/>
      </a:dk1>
      <a:lt1>
        <a:srgbClr val="FFFFFF"/>
      </a:lt1>
      <a:dk2>
        <a:srgbClr val="4FA369"/>
      </a:dk2>
      <a:lt2>
        <a:srgbClr val="EFF6E9"/>
      </a:lt2>
      <a:accent1>
        <a:srgbClr val="65B32E"/>
      </a:accent1>
      <a:accent2>
        <a:srgbClr val="4FA369"/>
      </a:accent2>
      <a:accent3>
        <a:srgbClr val="EB7749"/>
      </a:accent3>
      <a:accent4>
        <a:srgbClr val="825591"/>
      </a:accent4>
      <a:accent5>
        <a:srgbClr val="FFD359"/>
      </a:accent5>
      <a:accent6>
        <a:srgbClr val="59493C"/>
      </a:accent6>
      <a:hlink>
        <a:srgbClr val="000000"/>
      </a:hlink>
      <a:folHlink>
        <a:srgbClr val="28282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nkludering og mangfold">
  <a:themeElements>
    <a:clrScheme name="Frivilligsentrale i Norge (Farger)">
      <a:dk1>
        <a:srgbClr val="000000"/>
      </a:dk1>
      <a:lt1>
        <a:srgbClr val="FFFFFF"/>
      </a:lt1>
      <a:dk2>
        <a:srgbClr val="4FA369"/>
      </a:dk2>
      <a:lt2>
        <a:srgbClr val="EFF6E9"/>
      </a:lt2>
      <a:accent1>
        <a:srgbClr val="65B32E"/>
      </a:accent1>
      <a:accent2>
        <a:srgbClr val="4FA369"/>
      </a:accent2>
      <a:accent3>
        <a:srgbClr val="EB7749"/>
      </a:accent3>
      <a:accent4>
        <a:srgbClr val="825591"/>
      </a:accent4>
      <a:accent5>
        <a:srgbClr val="FFD359"/>
      </a:accent5>
      <a:accent6>
        <a:srgbClr val="59493C"/>
      </a:accent6>
      <a:hlink>
        <a:srgbClr val="000000"/>
      </a:hlink>
      <a:folHlink>
        <a:srgbClr val="28282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Widescreen</PresentationFormat>
  <Paragraphs>30</Paragraphs>
  <Slides>21</Slides>
  <Notes>21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4</vt:i4>
      </vt:variant>
      <vt:variant>
        <vt:lpstr>Lysbildetitler</vt:lpstr>
      </vt:variant>
      <vt:variant>
        <vt:i4>21</vt:i4>
      </vt:variant>
    </vt:vector>
  </HeadingPairs>
  <TitlesOfParts>
    <vt:vector size="31" baseType="lpstr">
      <vt:lpstr>Roboto Light</vt:lpstr>
      <vt:lpstr>Poppins Light</vt:lpstr>
      <vt:lpstr>Poppins SemiBold</vt:lpstr>
      <vt:lpstr>Arial</vt:lpstr>
      <vt:lpstr>Poppins</vt:lpstr>
      <vt:lpstr>Roboto</vt:lpstr>
      <vt:lpstr>Hovedpresentasjon</vt:lpstr>
      <vt:lpstr>Folkehelse</vt:lpstr>
      <vt:lpstr>Oppvekst</vt:lpstr>
      <vt:lpstr>Inkludering og mangfold</vt:lpstr>
      <vt:lpstr>Kort info fra landsstyrerepresentant</vt:lpstr>
      <vt:lpstr>Saker </vt:lpstr>
      <vt:lpstr>Husk!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Morten Kvanvik Rønne</cp:lastModifiedBy>
  <cp:revision>1</cp:revision>
  <dcterms:modified xsi:type="dcterms:W3CDTF">2025-02-20T09:44:03Z</dcterms:modified>
</cp:coreProperties>
</file>